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2" r:id="rId8"/>
    <p:sldId id="263" r:id="rId9"/>
    <p:sldId id="264" r:id="rId10"/>
    <p:sldId id="26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4B46FA-9E2A-4C9F-AE72-E62D744D7299}" v="58" dt="2024-03-18T18:40:08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BC9CE-4761-02AD-CF59-FC3CE8745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507794-2A86-A121-F5EA-DF8EF18E7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5CBA6-FB41-FD22-5521-CCBEE2EDF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EEF7-D828-469D-8562-F0431248C6FC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A73B-EEB4-121D-E5F6-E716B0C0B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9B08D-0219-15CA-7F19-97FA133F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17AF-ECFB-45C8-A717-4F5B24FD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746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5C6B5-38E5-840A-B3C7-35C3903C9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F122A-6DC2-962C-3C34-631574992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F3408-4FBE-BBE6-2E74-F771CAD94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EEF7-D828-469D-8562-F0431248C6FC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EDA03-8D9B-A3F3-41F9-DB607A314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EBF89-3FD5-61B8-654F-DF04A940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17AF-ECFB-45C8-A717-4F5B24FD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629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86AF11-A522-890D-8DB1-F0CAD9189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67BB0-ABF3-7D53-ECD3-2EAF10B0D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8ACE6-8564-1C15-CD99-4995687B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EEF7-D828-469D-8562-F0431248C6FC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E80B1-E65C-8D29-1599-8C256FFCE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834C1-9F66-E292-9CD5-6C0856F17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17AF-ECFB-45C8-A717-4F5B24FD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74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5AC1D-3763-D8F8-F370-C3C57EDA3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FEBDC-01C8-94AA-6B3F-EDC210E2A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08ECA-676D-343C-EEF3-8FE84EAC6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EEF7-D828-469D-8562-F0431248C6FC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A37B-FBEF-FD6E-13C1-7D38DAC0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21978-E9B8-AC89-64DA-B584FC72B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17AF-ECFB-45C8-A717-4F5B24FD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86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9BBD0-0EE7-999B-F08C-F1377112D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FC060-134A-621A-2DB3-272277DAF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61BDA-021F-BDAB-7F35-B95D361B6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EEF7-D828-469D-8562-F0431248C6FC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404BB-6D41-AE28-5349-A07B50D9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4B497-AFE3-15EB-9483-1D42A9EC4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17AF-ECFB-45C8-A717-4F5B24FD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447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B3B5-2E38-8C8F-95D5-91FA2B243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33D8A-67F5-5833-CE56-6773E2D28C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B8D06-1731-E4AE-6A40-B76CBC8AC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4E350-FE7E-FC5E-473E-DC380841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EEF7-D828-469D-8562-F0431248C6FC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84736-B000-0647-49EA-89E45D66E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9BCFF-D726-E438-2AA5-935BB20BA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17AF-ECFB-45C8-A717-4F5B24FD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183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08C47-A774-3294-30C2-97A9C65E4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79072-F658-48C7-0B1E-42C49E2D5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0ECDF-41D8-1196-FE27-2D4A8B2F5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4FD35F-210E-E825-A8BA-3FF327EB3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BB70AC-520D-0906-C036-7B1E9B24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118EC1-3759-C6C3-FF45-D99E13B9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EEF7-D828-469D-8562-F0431248C6FC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5E5071-5C9C-23E4-5219-3D41487C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E82BEA-B4A3-127D-EC8B-02B6FD9B3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17AF-ECFB-45C8-A717-4F5B24FD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166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699ED-43D6-D5C3-8A8C-5CF65FD70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3DC26A-6B3F-EB3B-FED8-62F19626D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EEF7-D828-469D-8562-F0431248C6FC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6DD567-B748-6951-E0EE-CFC96A9D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67F2F-8C0D-4B29-AA8F-BE915205C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17AF-ECFB-45C8-A717-4F5B24FD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459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1BA83-CA8C-2CD7-600D-9638026CF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EEF7-D828-469D-8562-F0431248C6FC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38FB47-319D-5E14-652C-3C69B7E86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4FB54-F7E7-165B-A94B-0DE4D2CC2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17AF-ECFB-45C8-A717-4F5B24FD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563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9DB37-632A-C59D-4756-21575B424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95E3B-0349-5C7D-2D9A-267A14682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BF8362-D234-271C-492C-73E22A6BC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314BAD-9C2D-05AA-2926-2E51887E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EEF7-D828-469D-8562-F0431248C6FC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6071B-B671-7917-21C3-C7F278669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E12AE-D37C-96D7-4595-7E63A23AC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17AF-ECFB-45C8-A717-4F5B24FD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167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C9D69-9A57-42EC-D569-76769A225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BB9737-EBB0-DE82-5884-9CB0CE7F74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D73C1-48B8-8494-155C-5AE4CC5F3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D5B9A-FA9D-AE4A-F316-4CDE87EB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EEF7-D828-469D-8562-F0431248C6FC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A0961-1773-F7F5-D5FD-1E98B282A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FF0CD-E4A9-9E2C-D699-9EAA5EE8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17AF-ECFB-45C8-A717-4F5B24FD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06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4A39D1-BC90-B5E7-1B17-8D7BCC641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82486-CCE8-7FB1-C145-FB75B669A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DB876-4431-B98C-C04A-ED5A17666B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DBEEF7-D828-469D-8562-F0431248C6FC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9ABE2-1B82-18BA-B445-A45F1E4F7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D83A6-FE7F-19EF-7B5A-95D87EC50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F517AF-ECFB-45C8-A717-4F5B24FD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75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preview">
            <a:extLst>
              <a:ext uri="{FF2B5EF4-FFF2-40B4-BE49-F238E27FC236}">
                <a16:creationId xmlns:a16="http://schemas.microsoft.com/office/drawing/2014/main" id="{B1F4FCC8-6270-CDAB-E334-DCF01C588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4" y="88490"/>
            <a:ext cx="8908026" cy="668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4FF700-4CBA-C017-EF00-F59EC99A5FE9}"/>
              </a:ext>
            </a:extLst>
          </p:cNvPr>
          <p:cNvSpPr txBox="1"/>
          <p:nvPr/>
        </p:nvSpPr>
        <p:spPr>
          <a:xfrm>
            <a:off x="9114502" y="1074509"/>
            <a:ext cx="31758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Life is Local:</a:t>
            </a:r>
          </a:p>
          <a:p>
            <a:r>
              <a:rPr lang="en-GB" sz="3600" b="1" dirty="0"/>
              <a:t>living out reconciliation in the here and now</a:t>
            </a:r>
          </a:p>
          <a:p>
            <a:r>
              <a:rPr lang="en-GB" sz="2400" dirty="0"/>
              <a:t>The Revd Mary Gregory, </a:t>
            </a:r>
          </a:p>
          <a:p>
            <a:r>
              <a:rPr lang="en-GB" sz="2400" dirty="0"/>
              <a:t>Canon for Arts and Reconciliation </a:t>
            </a:r>
          </a:p>
          <a:p>
            <a:r>
              <a:rPr lang="en-GB" sz="2400" dirty="0"/>
              <a:t>at Coventry Cathedral </a:t>
            </a:r>
          </a:p>
        </p:txBody>
      </p:sp>
    </p:spTree>
    <p:extLst>
      <p:ext uri="{BB962C8B-B14F-4D97-AF65-F5344CB8AC3E}">
        <p14:creationId xmlns:p14="http://schemas.microsoft.com/office/powerpoint/2010/main" val="2606427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4" name="Rectangle 517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Amazon.co.uk: Gideon Heugh: books, biography, latest update">
            <a:extLst>
              <a:ext uri="{FF2B5EF4-FFF2-40B4-BE49-F238E27FC236}">
                <a16:creationId xmlns:a16="http://schemas.microsoft.com/office/drawing/2014/main" id="{529769FA-CF6A-D6CA-5441-5797FEE6D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22" b="689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775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oventry: city of change and movement | Europeana">
            <a:extLst>
              <a:ext uri="{FF2B5EF4-FFF2-40B4-BE49-F238E27FC236}">
                <a16:creationId xmlns:a16="http://schemas.microsoft.com/office/drawing/2014/main" id="{1E06C434-B0DF-7613-D0E0-D380DF76C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0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DFBFC2-1518-4E71-EFC2-AFD67720AC93}"/>
              </a:ext>
            </a:extLst>
          </p:cNvPr>
          <p:cNvSpPr txBox="1"/>
          <p:nvPr/>
        </p:nvSpPr>
        <p:spPr>
          <a:xfrm>
            <a:off x="2353293" y="3864078"/>
            <a:ext cx="7485413" cy="2921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20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not be afraid—</a:t>
            </a:r>
          </a:p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20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complete the repair of the world</a:t>
            </a:r>
          </a:p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20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not why you were made.</a:t>
            </a:r>
          </a:p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20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were created to play</a:t>
            </a:r>
          </a:p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20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your part; </a:t>
            </a:r>
          </a:p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20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whatever is within your hands;</a:t>
            </a:r>
          </a:p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20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whatever is the now of your heart.</a:t>
            </a:r>
          </a:p>
          <a:p>
            <a:pPr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5669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my top 25 poems by warsan shire – The Wallflower's Corner">
            <a:extLst>
              <a:ext uri="{FF2B5EF4-FFF2-40B4-BE49-F238E27FC236}">
                <a16:creationId xmlns:a16="http://schemas.microsoft.com/office/drawing/2014/main" id="{B9A1E93C-AAC5-AFE1-965E-8E14FEB812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531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075">
            <a:extLst>
              <a:ext uri="{FF2B5EF4-FFF2-40B4-BE49-F238E27FC236}">
                <a16:creationId xmlns:a16="http://schemas.microsoft.com/office/drawing/2014/main" id="{E3CD7FE7-1237-41A0-B6C8-B0EFC310C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7" name="Rectangle 3076">
            <a:extLst>
              <a:ext uri="{FF2B5EF4-FFF2-40B4-BE49-F238E27FC236}">
                <a16:creationId xmlns:a16="http://schemas.microsoft.com/office/drawing/2014/main" id="{EB4E13AA-9A9A-446A-B0A3-443BA34BB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78" name="Group 3077">
            <a:extLst>
              <a:ext uri="{FF2B5EF4-FFF2-40B4-BE49-F238E27FC236}">
                <a16:creationId xmlns:a16="http://schemas.microsoft.com/office/drawing/2014/main" id="{5FFA6810-6C3D-4754-B472-DF60413D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084" name="Oval 3083">
              <a:extLst>
                <a:ext uri="{FF2B5EF4-FFF2-40B4-BE49-F238E27FC236}">
                  <a16:creationId xmlns:a16="http://schemas.microsoft.com/office/drawing/2014/main" id="{66AE6743-377F-445F-BEA9-C06205F9A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0" name="Oval 3079">
              <a:extLst>
                <a:ext uri="{FF2B5EF4-FFF2-40B4-BE49-F238E27FC236}">
                  <a16:creationId xmlns:a16="http://schemas.microsoft.com/office/drawing/2014/main" id="{442B6CCC-3F91-450D-B6D9-A69AD95AD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6" name="Oval 3085">
              <a:extLst>
                <a:ext uri="{FF2B5EF4-FFF2-40B4-BE49-F238E27FC236}">
                  <a16:creationId xmlns:a16="http://schemas.microsoft.com/office/drawing/2014/main" id="{D0DFE833-928D-4F3D-869D-96E2ECBFB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2" name="Oval 3081">
              <a:extLst>
                <a:ext uri="{FF2B5EF4-FFF2-40B4-BE49-F238E27FC236}">
                  <a16:creationId xmlns:a16="http://schemas.microsoft.com/office/drawing/2014/main" id="{4528743D-D268-453F-A979-856B01ED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8" name="Oval 3087">
              <a:extLst>
                <a:ext uri="{FF2B5EF4-FFF2-40B4-BE49-F238E27FC236}">
                  <a16:creationId xmlns:a16="http://schemas.microsoft.com/office/drawing/2014/main" id="{57F62887-64F5-497E-9834-DCB75229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9" name="Oval 3088">
              <a:extLst>
                <a:ext uri="{FF2B5EF4-FFF2-40B4-BE49-F238E27FC236}">
                  <a16:creationId xmlns:a16="http://schemas.microsoft.com/office/drawing/2014/main" id="{D5B1BFBC-C81A-4FD9-8F0C-E86F49528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91" name="Rectangle 3090">
            <a:extLst>
              <a:ext uri="{FF2B5EF4-FFF2-40B4-BE49-F238E27FC236}">
                <a16:creationId xmlns:a16="http://schemas.microsoft.com/office/drawing/2014/main" id="{FC62434D-2094-4FE0-9DE1-66F7D01E0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90" name="Group 3089">
            <a:extLst>
              <a:ext uri="{FF2B5EF4-FFF2-40B4-BE49-F238E27FC236}">
                <a16:creationId xmlns:a16="http://schemas.microsoft.com/office/drawing/2014/main" id="{2767291C-F63A-465E-A2D1-04BA96121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92" name="Straight Connector 3091">
              <a:extLst>
                <a:ext uri="{FF2B5EF4-FFF2-40B4-BE49-F238E27FC236}">
                  <a16:creationId xmlns:a16="http://schemas.microsoft.com/office/drawing/2014/main" id="{8298E583-ADFC-4231-A720-8DA400705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0" name="Straight Connector 3099">
              <a:extLst>
                <a:ext uri="{FF2B5EF4-FFF2-40B4-BE49-F238E27FC236}">
                  <a16:creationId xmlns:a16="http://schemas.microsoft.com/office/drawing/2014/main" id="{5665F974-5ECD-4302-9DD8-08014E36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6" name="Straight Connector 3105">
              <a:extLst>
                <a:ext uri="{FF2B5EF4-FFF2-40B4-BE49-F238E27FC236}">
                  <a16:creationId xmlns:a16="http://schemas.microsoft.com/office/drawing/2014/main" id="{6368064C-BF0F-46B1-9621-3188FCA06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2" name="Straight Connector 3111">
              <a:extLst>
                <a:ext uri="{FF2B5EF4-FFF2-40B4-BE49-F238E27FC236}">
                  <a16:creationId xmlns:a16="http://schemas.microsoft.com/office/drawing/2014/main" id="{E72C4C30-298C-4739-9092-46F6A1B8F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13" name="Rectangle 3112">
            <a:extLst>
              <a:ext uri="{FF2B5EF4-FFF2-40B4-BE49-F238E27FC236}">
                <a16:creationId xmlns:a16="http://schemas.microsoft.com/office/drawing/2014/main" id="{2BCB8B4F-F675-4134-B6FC-FE54CFAB1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01" name="Group 3100">
            <a:extLst>
              <a:ext uri="{FF2B5EF4-FFF2-40B4-BE49-F238E27FC236}">
                <a16:creationId xmlns:a16="http://schemas.microsoft.com/office/drawing/2014/main" id="{A6BBBA07-FBD1-4D0D-9EB9-F7608965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02" name="Straight Connector 3101">
              <a:extLst>
                <a:ext uri="{FF2B5EF4-FFF2-40B4-BE49-F238E27FC236}">
                  <a16:creationId xmlns:a16="http://schemas.microsoft.com/office/drawing/2014/main" id="{D9951829-5EEF-47EE-8545-8D3A5E5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3" name="Straight Connector 3102">
              <a:extLst>
                <a:ext uri="{FF2B5EF4-FFF2-40B4-BE49-F238E27FC236}">
                  <a16:creationId xmlns:a16="http://schemas.microsoft.com/office/drawing/2014/main" id="{A9ED10F2-CC2D-4FC7-881A-E96C0ED5C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4" name="Straight Connector 3103">
              <a:extLst>
                <a:ext uri="{FF2B5EF4-FFF2-40B4-BE49-F238E27FC236}">
                  <a16:creationId xmlns:a16="http://schemas.microsoft.com/office/drawing/2014/main" id="{1C62961C-06BA-45D9-B417-1C944EC79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5" name="Straight Connector 3104">
              <a:extLst>
                <a:ext uri="{FF2B5EF4-FFF2-40B4-BE49-F238E27FC236}">
                  <a16:creationId xmlns:a16="http://schemas.microsoft.com/office/drawing/2014/main" id="{1DF2C56B-9B90-4CC1-A932-191196ECD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Being Interrupted Reimagining the Church's Mission from the Outside, In by  Al Barrett, Ruth Harley, Rachel Mann - Paperback / softback - 9780334058625">
            <a:extLst>
              <a:ext uri="{FF2B5EF4-FFF2-40B4-BE49-F238E27FC236}">
                <a16:creationId xmlns:a16="http://schemas.microsoft.com/office/drawing/2014/main" id="{34BD8773-87D9-F04D-D8F3-CAC9AB569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67" r="1" b="26037"/>
          <a:stretch/>
        </p:blipFill>
        <p:spPr bwMode="auto">
          <a:xfrm>
            <a:off x="746190" y="-2704"/>
            <a:ext cx="10721907" cy="615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07" name="Group 3106">
            <a:extLst>
              <a:ext uri="{FF2B5EF4-FFF2-40B4-BE49-F238E27FC236}">
                <a16:creationId xmlns:a16="http://schemas.microsoft.com/office/drawing/2014/main" id="{C34AA602-4B49-4D15-8863-224D61644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88842" y="164579"/>
            <a:ext cx="304800" cy="429768"/>
            <a:chOff x="215328" y="-46937"/>
            <a:chExt cx="304800" cy="2773841"/>
          </a:xfrm>
        </p:grpSpPr>
        <p:cxnSp>
          <p:nvCxnSpPr>
            <p:cNvPr id="3108" name="Straight Connector 3107">
              <a:extLst>
                <a:ext uri="{FF2B5EF4-FFF2-40B4-BE49-F238E27FC236}">
                  <a16:creationId xmlns:a16="http://schemas.microsoft.com/office/drawing/2014/main" id="{1CD88F4A-289F-494D-A4CD-EB62E9964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9" name="Straight Connector 3108">
              <a:extLst>
                <a:ext uri="{FF2B5EF4-FFF2-40B4-BE49-F238E27FC236}">
                  <a16:creationId xmlns:a16="http://schemas.microsoft.com/office/drawing/2014/main" id="{65FFD160-7805-4E0F-8446-1AEF0EAC3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0" name="Straight Connector 3109">
              <a:extLst>
                <a:ext uri="{FF2B5EF4-FFF2-40B4-BE49-F238E27FC236}">
                  <a16:creationId xmlns:a16="http://schemas.microsoft.com/office/drawing/2014/main" id="{9380878C-0C82-41C3-92B9-EAEEF239F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1" name="Straight Connector 3110">
              <a:extLst>
                <a:ext uri="{FF2B5EF4-FFF2-40B4-BE49-F238E27FC236}">
                  <a16:creationId xmlns:a16="http://schemas.microsoft.com/office/drawing/2014/main" id="{6501211B-61E0-419D-BC8B-62C16B89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1794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 descr="History - Coventry Cathedral">
            <a:extLst>
              <a:ext uri="{FF2B5EF4-FFF2-40B4-BE49-F238E27FC236}">
                <a16:creationId xmlns:a16="http://schemas.microsoft.com/office/drawing/2014/main" id="{1C1DED9E-6D50-2307-70D9-6F42999C5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815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rotesters gather to tell Britain First: 'You're not welcome in Coventry' -  CoventryLive">
            <a:extLst>
              <a:ext uri="{FF2B5EF4-FFF2-40B4-BE49-F238E27FC236}">
                <a16:creationId xmlns:a16="http://schemas.microsoft.com/office/drawing/2014/main" id="{FDD48DD3-CC69-3436-9736-5A12988362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2" name="Picture 6" descr="When Little Amal Came to Coventry – Sky Blue City Walks">
            <a:extLst>
              <a:ext uri="{FF2B5EF4-FFF2-40B4-BE49-F238E27FC236}">
                <a16:creationId xmlns:a16="http://schemas.microsoft.com/office/drawing/2014/main" id="{5D3B6315-735F-66A5-7F4C-F31A0D30C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191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21C23CE-B317-A0C2-E279-C59CFF6B5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94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3" name="Rectangle 619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8" name="Picture 4" descr="From What Is to What If:Unleashing the Power of Imagination to Create the  Future We Want : Rob Hopkins: Amazon.co.uk: Books">
            <a:extLst>
              <a:ext uri="{FF2B5EF4-FFF2-40B4-BE49-F238E27FC236}">
                <a16:creationId xmlns:a16="http://schemas.microsoft.com/office/drawing/2014/main" id="{955C55F1-9BDA-8204-70B5-B0FAD48E4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99" b="3074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458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Missio Alliance">
            <a:extLst>
              <a:ext uri="{FF2B5EF4-FFF2-40B4-BE49-F238E27FC236}">
                <a16:creationId xmlns:a16="http://schemas.microsoft.com/office/drawing/2014/main" id="{135A096A-6750-5595-C106-5D1ED7591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8" r="-1" b="1906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754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 Our Coventry Homes   The Sky Blue Song">
            <a:hlinkClick r:id="" action="ppaction://media"/>
            <a:extLst>
              <a:ext uri="{FF2B5EF4-FFF2-40B4-BE49-F238E27FC236}">
                <a16:creationId xmlns:a16="http://schemas.microsoft.com/office/drawing/2014/main" id="{2A0B8521-0A9E-8E51-FB3C-C9E1DBFD66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310" y="121674"/>
            <a:ext cx="11759380" cy="661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0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38010062C7AF40B51F78E5FDC0C17F" ma:contentTypeVersion="15" ma:contentTypeDescription="Create a new document." ma:contentTypeScope="" ma:versionID="76c39a52c4c3653599f09ca7bdc4b676">
  <xsd:schema xmlns:xsd="http://www.w3.org/2001/XMLSchema" xmlns:xs="http://www.w3.org/2001/XMLSchema" xmlns:p="http://schemas.microsoft.com/office/2006/metadata/properties" xmlns:ns2="95de70d2-82b5-458c-a889-d653d29662c0" xmlns:ns3="12564060-3e1a-47e4-a82a-4a048205cd83" targetNamespace="http://schemas.microsoft.com/office/2006/metadata/properties" ma:root="true" ma:fieldsID="4eb4f5c42397f9152d62638ef438071b" ns2:_="" ns3:_="">
    <xsd:import namespace="95de70d2-82b5-458c-a889-d653d29662c0"/>
    <xsd:import namespace="12564060-3e1a-47e4-a82a-4a048205cd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de70d2-82b5-458c-a889-d653d29662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162a552-cc19-4b4f-abf5-81aa97e927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564060-3e1a-47e4-a82a-4a048205cd8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ae9cc43-5e9c-4395-8693-17fd7eeb6d8f}" ma:internalName="TaxCatchAll" ma:showField="CatchAllData" ma:web="12564060-3e1a-47e4-a82a-4a048205cd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5de70d2-82b5-458c-a889-d653d29662c0">
      <Terms xmlns="http://schemas.microsoft.com/office/infopath/2007/PartnerControls"/>
    </lcf76f155ced4ddcb4097134ff3c332f>
    <TaxCatchAll xmlns="12564060-3e1a-47e4-a82a-4a048205cd83" xsi:nil="true"/>
  </documentManagement>
</p:properties>
</file>

<file path=customXml/itemProps1.xml><?xml version="1.0" encoding="utf-8"?>
<ds:datastoreItem xmlns:ds="http://schemas.openxmlformats.org/officeDocument/2006/customXml" ds:itemID="{F09E40D2-A159-4E8C-A8C5-43D98604D827}"/>
</file>

<file path=customXml/itemProps2.xml><?xml version="1.0" encoding="utf-8"?>
<ds:datastoreItem xmlns:ds="http://schemas.openxmlformats.org/officeDocument/2006/customXml" ds:itemID="{DB4CEB35-F5BF-4812-9F0D-86474FD69D3E}"/>
</file>

<file path=customXml/itemProps3.xml><?xml version="1.0" encoding="utf-8"?>
<ds:datastoreItem xmlns:ds="http://schemas.openxmlformats.org/officeDocument/2006/customXml" ds:itemID="{A9DA5713-CFF3-4996-8C62-EA325D31A902}"/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67</Words>
  <Application>Microsoft Office PowerPoint</Application>
  <PresentationFormat>Widescreen</PresentationFormat>
  <Paragraphs>12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Gregory</dc:creator>
  <cp:lastModifiedBy>Mary Gregory</cp:lastModifiedBy>
  <cp:revision>2</cp:revision>
  <dcterms:created xsi:type="dcterms:W3CDTF">2024-03-13T08:19:12Z</dcterms:created>
  <dcterms:modified xsi:type="dcterms:W3CDTF">2024-03-19T08:16:01Z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0x0101000138010062C7AF40B51F78E5FDC0C17F</vt:lpwstr>
  </property>
</Properties>
</file>