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78" r:id="rId6"/>
    <p:sldId id="265" r:id="rId7"/>
    <p:sldId id="266" r:id="rId8"/>
    <p:sldId id="279" r:id="rId9"/>
    <p:sldId id="280" r:id="rId10"/>
    <p:sldId id="275" r:id="rId11"/>
    <p:sldId id="271" r:id="rId12"/>
    <p:sldId id="282" r:id="rId13"/>
    <p:sldId id="270" r:id="rId14"/>
    <p:sldId id="273" r:id="rId15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616461-841A-496C-AECA-606AB9ED1EA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64A17C-11C7-4EE9-B81B-7ADF52246646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1,700</a:t>
          </a:r>
          <a:r>
            <a:rPr lang="en-GB" baseline="30000" dirty="0"/>
            <a:t>th</a:t>
          </a:r>
          <a:r>
            <a:rPr lang="en-GB" dirty="0"/>
            <a:t> anniversary of the Nicene Creed</a:t>
          </a:r>
          <a:endParaRPr lang="en-US" dirty="0"/>
        </a:p>
      </dgm:t>
    </dgm:pt>
    <dgm:pt modelId="{C933EA0E-DEB0-45C9-AC56-812A363EF898}" type="parTrans" cxnId="{87C9CFB1-4034-408C-89C1-3D51F42C3EAF}">
      <dgm:prSet/>
      <dgm:spPr/>
      <dgm:t>
        <a:bodyPr/>
        <a:lstStyle/>
        <a:p>
          <a:endParaRPr lang="en-US"/>
        </a:p>
      </dgm:t>
    </dgm:pt>
    <dgm:pt modelId="{A1CDFC5F-6FF6-4691-A0A8-902556E7F24A}" type="sibTrans" cxnId="{87C9CFB1-4034-408C-89C1-3D51F42C3EAF}">
      <dgm:prSet/>
      <dgm:spPr/>
      <dgm:t>
        <a:bodyPr/>
        <a:lstStyle/>
        <a:p>
          <a:endParaRPr lang="en-US"/>
        </a:p>
      </dgm:t>
    </dgm:pt>
    <dgm:pt modelId="{ED591F71-05FB-4AFD-B6BC-5A8829D1D412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Conflicts in the Church</a:t>
          </a:r>
          <a:endParaRPr lang="en-US" dirty="0"/>
        </a:p>
      </dgm:t>
    </dgm:pt>
    <dgm:pt modelId="{9D359D28-769D-4841-93D1-ED7E6450893E}" type="parTrans" cxnId="{A56C7BC5-6E58-4E59-8078-62086D8E490F}">
      <dgm:prSet/>
      <dgm:spPr/>
      <dgm:t>
        <a:bodyPr/>
        <a:lstStyle/>
        <a:p>
          <a:endParaRPr lang="en-US"/>
        </a:p>
      </dgm:t>
    </dgm:pt>
    <dgm:pt modelId="{7BF41E6D-662C-4C8C-889F-28F9D3F69228}" type="sibTrans" cxnId="{A56C7BC5-6E58-4E59-8078-62086D8E490F}">
      <dgm:prSet/>
      <dgm:spPr/>
      <dgm:t>
        <a:bodyPr/>
        <a:lstStyle/>
        <a:p>
          <a:endParaRPr lang="en-US"/>
        </a:p>
      </dgm:t>
    </dgm:pt>
    <dgm:pt modelId="{F00CAC75-92DD-4263-A879-54428C02256A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How we can create communities of faith, sharing respect</a:t>
          </a:r>
          <a:endParaRPr lang="en-US" dirty="0"/>
        </a:p>
      </dgm:t>
    </dgm:pt>
    <dgm:pt modelId="{6ABB2AB5-81F3-4FFB-B300-7FFE47D16A0C}" type="parTrans" cxnId="{E1AC1C87-A529-45CA-8C1C-8677131054C5}">
      <dgm:prSet/>
      <dgm:spPr/>
      <dgm:t>
        <a:bodyPr/>
        <a:lstStyle/>
        <a:p>
          <a:endParaRPr lang="en-US"/>
        </a:p>
      </dgm:t>
    </dgm:pt>
    <dgm:pt modelId="{7E32D736-F857-4CFA-85E5-B4BFFE9BFD88}" type="sibTrans" cxnId="{E1AC1C87-A529-45CA-8C1C-8677131054C5}">
      <dgm:prSet/>
      <dgm:spPr/>
      <dgm:t>
        <a:bodyPr/>
        <a:lstStyle/>
        <a:p>
          <a:endParaRPr lang="en-US"/>
        </a:p>
      </dgm:t>
    </dgm:pt>
    <dgm:pt modelId="{7F31C2BB-F0B8-4BE0-9541-08542CB88E90}" type="pres">
      <dgm:prSet presAssocID="{5A616461-841A-496C-AECA-606AB9ED1EA4}" presName="root" presStyleCnt="0">
        <dgm:presLayoutVars>
          <dgm:dir/>
          <dgm:resizeHandles val="exact"/>
        </dgm:presLayoutVars>
      </dgm:prSet>
      <dgm:spPr/>
    </dgm:pt>
    <dgm:pt modelId="{E68198DF-EBFE-4444-A27F-73C040C9C50A}" type="pres">
      <dgm:prSet presAssocID="{6664A17C-11C7-4EE9-B81B-7ADF52246646}" presName="compNode" presStyleCnt="0"/>
      <dgm:spPr/>
    </dgm:pt>
    <dgm:pt modelId="{B5DA7742-C206-4257-B4C9-A56D0FEADCC3}" type="pres">
      <dgm:prSet presAssocID="{6664A17C-11C7-4EE9-B81B-7ADF52246646}" presName="bgRect" presStyleLbl="bgShp" presStyleIdx="0" presStyleCnt="3"/>
      <dgm:spPr/>
    </dgm:pt>
    <dgm:pt modelId="{F64976A8-EE72-4074-B8B3-371D4322E763}" type="pres">
      <dgm:prSet presAssocID="{6664A17C-11C7-4EE9-B81B-7ADF5224664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ireworks with solid fill"/>
        </a:ext>
      </dgm:extLst>
    </dgm:pt>
    <dgm:pt modelId="{0A27EE95-BF54-466E-B2B5-DD40297A5CF2}" type="pres">
      <dgm:prSet presAssocID="{6664A17C-11C7-4EE9-B81B-7ADF52246646}" presName="spaceRect" presStyleCnt="0"/>
      <dgm:spPr/>
    </dgm:pt>
    <dgm:pt modelId="{C856D0F8-79A9-4099-A726-3150CA90E364}" type="pres">
      <dgm:prSet presAssocID="{6664A17C-11C7-4EE9-B81B-7ADF52246646}" presName="parTx" presStyleLbl="revTx" presStyleIdx="0" presStyleCnt="3">
        <dgm:presLayoutVars>
          <dgm:chMax val="0"/>
          <dgm:chPref val="0"/>
        </dgm:presLayoutVars>
      </dgm:prSet>
      <dgm:spPr/>
    </dgm:pt>
    <dgm:pt modelId="{7F742CBE-FAFF-47D8-9F1E-493F2A06EDE6}" type="pres">
      <dgm:prSet presAssocID="{A1CDFC5F-6FF6-4691-A0A8-902556E7F24A}" presName="sibTrans" presStyleCnt="0"/>
      <dgm:spPr/>
    </dgm:pt>
    <dgm:pt modelId="{08A35B42-F12B-44A9-B388-5764DC6D7933}" type="pres">
      <dgm:prSet presAssocID="{ED591F71-05FB-4AFD-B6BC-5A8829D1D412}" presName="compNode" presStyleCnt="0"/>
      <dgm:spPr/>
    </dgm:pt>
    <dgm:pt modelId="{5B29D626-EFA5-450C-92C4-F53C288EF940}" type="pres">
      <dgm:prSet presAssocID="{ED591F71-05FB-4AFD-B6BC-5A8829D1D412}" presName="bgRect" presStyleLbl="bgShp" presStyleIdx="1" presStyleCnt="3"/>
      <dgm:spPr/>
    </dgm:pt>
    <dgm:pt modelId="{40CE4817-D529-46CA-9D9A-6D2D3BCC92D3}" type="pres">
      <dgm:prSet presAssocID="{ED591F71-05FB-4AFD-B6BC-5A8829D1D41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seball with solid fill"/>
        </a:ext>
      </dgm:extLst>
    </dgm:pt>
    <dgm:pt modelId="{138BF7E0-B66B-43BF-9E07-958FA1F14AD9}" type="pres">
      <dgm:prSet presAssocID="{ED591F71-05FB-4AFD-B6BC-5A8829D1D412}" presName="spaceRect" presStyleCnt="0"/>
      <dgm:spPr/>
    </dgm:pt>
    <dgm:pt modelId="{E48168E3-A4FA-44C1-A37C-65F045C060E4}" type="pres">
      <dgm:prSet presAssocID="{ED591F71-05FB-4AFD-B6BC-5A8829D1D412}" presName="parTx" presStyleLbl="revTx" presStyleIdx="1" presStyleCnt="3">
        <dgm:presLayoutVars>
          <dgm:chMax val="0"/>
          <dgm:chPref val="0"/>
        </dgm:presLayoutVars>
      </dgm:prSet>
      <dgm:spPr/>
    </dgm:pt>
    <dgm:pt modelId="{27CE17B7-32AC-42D7-8F71-422E8C1832BC}" type="pres">
      <dgm:prSet presAssocID="{7BF41E6D-662C-4C8C-889F-28F9D3F69228}" presName="sibTrans" presStyleCnt="0"/>
      <dgm:spPr/>
    </dgm:pt>
    <dgm:pt modelId="{ED4EF8FA-8BDF-4858-976E-3554790E744A}" type="pres">
      <dgm:prSet presAssocID="{F00CAC75-92DD-4263-A879-54428C02256A}" presName="compNode" presStyleCnt="0"/>
      <dgm:spPr/>
    </dgm:pt>
    <dgm:pt modelId="{A24E6D52-4644-484B-8373-93C4C1455D4F}" type="pres">
      <dgm:prSet presAssocID="{F00CAC75-92DD-4263-A879-54428C02256A}" presName="bgRect" presStyleLbl="bgShp" presStyleIdx="2" presStyleCnt="3"/>
      <dgm:spPr/>
    </dgm:pt>
    <dgm:pt modelId="{2CA9F156-86A5-451B-AED4-B8A380C1A80B}" type="pres">
      <dgm:prSet presAssocID="{F00CAC75-92DD-4263-A879-54428C02256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 success with solid fill"/>
        </a:ext>
      </dgm:extLst>
    </dgm:pt>
    <dgm:pt modelId="{4AA41364-1D57-44FC-A46F-A75D93CA3282}" type="pres">
      <dgm:prSet presAssocID="{F00CAC75-92DD-4263-A879-54428C02256A}" presName="spaceRect" presStyleCnt="0"/>
      <dgm:spPr/>
    </dgm:pt>
    <dgm:pt modelId="{D9E39491-BFBE-487F-9217-5FF801F3241F}" type="pres">
      <dgm:prSet presAssocID="{F00CAC75-92DD-4263-A879-54428C02256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B723722C-7FE5-458A-88B8-03EF5668568D}" type="presOf" srcId="{6664A17C-11C7-4EE9-B81B-7ADF52246646}" destId="{C856D0F8-79A9-4099-A726-3150CA90E364}" srcOrd="0" destOrd="0" presId="urn:microsoft.com/office/officeart/2018/2/layout/IconVerticalSolidList"/>
    <dgm:cxn modelId="{833ADF3D-31BC-42AE-AC8C-1133D93F3B1E}" type="presOf" srcId="{F00CAC75-92DD-4263-A879-54428C02256A}" destId="{D9E39491-BFBE-487F-9217-5FF801F3241F}" srcOrd="0" destOrd="0" presId="urn:microsoft.com/office/officeart/2018/2/layout/IconVerticalSolidList"/>
    <dgm:cxn modelId="{472CD472-955D-484F-BF75-20060435545A}" type="presOf" srcId="{ED591F71-05FB-4AFD-B6BC-5A8829D1D412}" destId="{E48168E3-A4FA-44C1-A37C-65F045C060E4}" srcOrd="0" destOrd="0" presId="urn:microsoft.com/office/officeart/2018/2/layout/IconVerticalSolidList"/>
    <dgm:cxn modelId="{39C19158-89A2-4481-BB9E-71C81CCE1F55}" type="presOf" srcId="{5A616461-841A-496C-AECA-606AB9ED1EA4}" destId="{7F31C2BB-F0B8-4BE0-9541-08542CB88E90}" srcOrd="0" destOrd="0" presId="urn:microsoft.com/office/officeart/2018/2/layout/IconVerticalSolidList"/>
    <dgm:cxn modelId="{E1AC1C87-A529-45CA-8C1C-8677131054C5}" srcId="{5A616461-841A-496C-AECA-606AB9ED1EA4}" destId="{F00CAC75-92DD-4263-A879-54428C02256A}" srcOrd="2" destOrd="0" parTransId="{6ABB2AB5-81F3-4FFB-B300-7FFE47D16A0C}" sibTransId="{7E32D736-F857-4CFA-85E5-B4BFFE9BFD88}"/>
    <dgm:cxn modelId="{87C9CFB1-4034-408C-89C1-3D51F42C3EAF}" srcId="{5A616461-841A-496C-AECA-606AB9ED1EA4}" destId="{6664A17C-11C7-4EE9-B81B-7ADF52246646}" srcOrd="0" destOrd="0" parTransId="{C933EA0E-DEB0-45C9-AC56-812A363EF898}" sibTransId="{A1CDFC5F-6FF6-4691-A0A8-902556E7F24A}"/>
    <dgm:cxn modelId="{A56C7BC5-6E58-4E59-8078-62086D8E490F}" srcId="{5A616461-841A-496C-AECA-606AB9ED1EA4}" destId="{ED591F71-05FB-4AFD-B6BC-5A8829D1D412}" srcOrd="1" destOrd="0" parTransId="{9D359D28-769D-4841-93D1-ED7E6450893E}" sibTransId="{7BF41E6D-662C-4C8C-889F-28F9D3F69228}"/>
    <dgm:cxn modelId="{F3887BE1-77B2-4645-B1DE-72BFA9B9B309}" type="presParOf" srcId="{7F31C2BB-F0B8-4BE0-9541-08542CB88E90}" destId="{E68198DF-EBFE-4444-A27F-73C040C9C50A}" srcOrd="0" destOrd="0" presId="urn:microsoft.com/office/officeart/2018/2/layout/IconVerticalSolidList"/>
    <dgm:cxn modelId="{177530B2-251A-4F27-8C48-A825B990C879}" type="presParOf" srcId="{E68198DF-EBFE-4444-A27F-73C040C9C50A}" destId="{B5DA7742-C206-4257-B4C9-A56D0FEADCC3}" srcOrd="0" destOrd="0" presId="urn:microsoft.com/office/officeart/2018/2/layout/IconVerticalSolidList"/>
    <dgm:cxn modelId="{446EA141-DBCF-42C1-AA3B-B5736FEEEDFC}" type="presParOf" srcId="{E68198DF-EBFE-4444-A27F-73C040C9C50A}" destId="{F64976A8-EE72-4074-B8B3-371D4322E763}" srcOrd="1" destOrd="0" presId="urn:microsoft.com/office/officeart/2018/2/layout/IconVerticalSolidList"/>
    <dgm:cxn modelId="{69D1EAEA-723A-4361-8201-63D0AEE83E90}" type="presParOf" srcId="{E68198DF-EBFE-4444-A27F-73C040C9C50A}" destId="{0A27EE95-BF54-466E-B2B5-DD40297A5CF2}" srcOrd="2" destOrd="0" presId="urn:microsoft.com/office/officeart/2018/2/layout/IconVerticalSolidList"/>
    <dgm:cxn modelId="{86362430-549A-4370-8B47-ED2A07F8FE2A}" type="presParOf" srcId="{E68198DF-EBFE-4444-A27F-73C040C9C50A}" destId="{C856D0F8-79A9-4099-A726-3150CA90E364}" srcOrd="3" destOrd="0" presId="urn:microsoft.com/office/officeart/2018/2/layout/IconVerticalSolidList"/>
    <dgm:cxn modelId="{020CB6FC-18CA-4F6C-B0C7-3465DC770199}" type="presParOf" srcId="{7F31C2BB-F0B8-4BE0-9541-08542CB88E90}" destId="{7F742CBE-FAFF-47D8-9F1E-493F2A06EDE6}" srcOrd="1" destOrd="0" presId="urn:microsoft.com/office/officeart/2018/2/layout/IconVerticalSolidList"/>
    <dgm:cxn modelId="{A35964EB-3F58-4371-A01E-06B99E5BDE96}" type="presParOf" srcId="{7F31C2BB-F0B8-4BE0-9541-08542CB88E90}" destId="{08A35B42-F12B-44A9-B388-5764DC6D7933}" srcOrd="2" destOrd="0" presId="urn:microsoft.com/office/officeart/2018/2/layout/IconVerticalSolidList"/>
    <dgm:cxn modelId="{D0D7C39E-B314-4381-8928-6A0C6933BF5B}" type="presParOf" srcId="{08A35B42-F12B-44A9-B388-5764DC6D7933}" destId="{5B29D626-EFA5-450C-92C4-F53C288EF940}" srcOrd="0" destOrd="0" presId="urn:microsoft.com/office/officeart/2018/2/layout/IconVerticalSolidList"/>
    <dgm:cxn modelId="{50A460C9-268A-4BCA-8B75-8998E5827990}" type="presParOf" srcId="{08A35B42-F12B-44A9-B388-5764DC6D7933}" destId="{40CE4817-D529-46CA-9D9A-6D2D3BCC92D3}" srcOrd="1" destOrd="0" presId="urn:microsoft.com/office/officeart/2018/2/layout/IconVerticalSolidList"/>
    <dgm:cxn modelId="{E56B0464-F8A7-43EA-8363-E50A588C9612}" type="presParOf" srcId="{08A35B42-F12B-44A9-B388-5764DC6D7933}" destId="{138BF7E0-B66B-43BF-9E07-958FA1F14AD9}" srcOrd="2" destOrd="0" presId="urn:microsoft.com/office/officeart/2018/2/layout/IconVerticalSolidList"/>
    <dgm:cxn modelId="{3A18178E-9E82-4E90-B02A-C8D9E5793AFB}" type="presParOf" srcId="{08A35B42-F12B-44A9-B388-5764DC6D7933}" destId="{E48168E3-A4FA-44C1-A37C-65F045C060E4}" srcOrd="3" destOrd="0" presId="urn:microsoft.com/office/officeart/2018/2/layout/IconVerticalSolidList"/>
    <dgm:cxn modelId="{A549E117-A646-400D-B934-F2944331DF9A}" type="presParOf" srcId="{7F31C2BB-F0B8-4BE0-9541-08542CB88E90}" destId="{27CE17B7-32AC-42D7-8F71-422E8C1832BC}" srcOrd="3" destOrd="0" presId="urn:microsoft.com/office/officeart/2018/2/layout/IconVerticalSolidList"/>
    <dgm:cxn modelId="{6058082C-7BEE-4043-9106-799DB8F4F8E8}" type="presParOf" srcId="{7F31C2BB-F0B8-4BE0-9541-08542CB88E90}" destId="{ED4EF8FA-8BDF-4858-976E-3554790E744A}" srcOrd="4" destOrd="0" presId="urn:microsoft.com/office/officeart/2018/2/layout/IconVerticalSolidList"/>
    <dgm:cxn modelId="{37A0CD31-AA7F-427D-8C12-0734A1C44BD3}" type="presParOf" srcId="{ED4EF8FA-8BDF-4858-976E-3554790E744A}" destId="{A24E6D52-4644-484B-8373-93C4C1455D4F}" srcOrd="0" destOrd="0" presId="urn:microsoft.com/office/officeart/2018/2/layout/IconVerticalSolidList"/>
    <dgm:cxn modelId="{237D346C-C9B5-4EA6-9F48-F9CD1F15DFF4}" type="presParOf" srcId="{ED4EF8FA-8BDF-4858-976E-3554790E744A}" destId="{2CA9F156-86A5-451B-AED4-B8A380C1A80B}" srcOrd="1" destOrd="0" presId="urn:microsoft.com/office/officeart/2018/2/layout/IconVerticalSolidList"/>
    <dgm:cxn modelId="{01458CF0-0EB7-418E-A3DC-A1DCDD9C26A8}" type="presParOf" srcId="{ED4EF8FA-8BDF-4858-976E-3554790E744A}" destId="{4AA41364-1D57-44FC-A46F-A75D93CA3282}" srcOrd="2" destOrd="0" presId="urn:microsoft.com/office/officeart/2018/2/layout/IconVerticalSolidList"/>
    <dgm:cxn modelId="{D3997F13-0C42-4EA7-B27A-F474B42868AB}" type="presParOf" srcId="{ED4EF8FA-8BDF-4858-976E-3554790E744A}" destId="{D9E39491-BFBE-487F-9217-5FF801F3241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616461-841A-496C-AECA-606AB9ED1EA4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664A17C-11C7-4EE9-B81B-7ADF52246646}">
      <dgm:prSet/>
      <dgm:spPr/>
      <dgm:t>
        <a:bodyPr/>
        <a:lstStyle/>
        <a:p>
          <a:r>
            <a:rPr lang="en-US" dirty="0"/>
            <a:t>HOLY</a:t>
          </a:r>
        </a:p>
      </dgm:t>
    </dgm:pt>
    <dgm:pt modelId="{C933EA0E-DEB0-45C9-AC56-812A363EF898}" type="parTrans" cxnId="{87C9CFB1-4034-408C-89C1-3D51F42C3EAF}">
      <dgm:prSet/>
      <dgm:spPr/>
      <dgm:t>
        <a:bodyPr/>
        <a:lstStyle/>
        <a:p>
          <a:endParaRPr lang="en-US"/>
        </a:p>
      </dgm:t>
    </dgm:pt>
    <dgm:pt modelId="{A1CDFC5F-6FF6-4691-A0A8-902556E7F24A}" type="sibTrans" cxnId="{87C9CFB1-4034-408C-89C1-3D51F42C3EAF}">
      <dgm:prSet/>
      <dgm:spPr/>
      <dgm:t>
        <a:bodyPr/>
        <a:lstStyle/>
        <a:p>
          <a:endParaRPr lang="en-US"/>
        </a:p>
      </dgm:t>
    </dgm:pt>
    <dgm:pt modelId="{ED591F71-05FB-4AFD-B6BC-5A8829D1D412}">
      <dgm:prSet/>
      <dgm:spPr/>
      <dgm:t>
        <a:bodyPr/>
        <a:lstStyle/>
        <a:p>
          <a:r>
            <a:rPr lang="en-GB"/>
            <a:t>HOLI</a:t>
          </a:r>
          <a:endParaRPr lang="en-US"/>
        </a:p>
      </dgm:t>
    </dgm:pt>
    <dgm:pt modelId="{9D359D28-769D-4841-93D1-ED7E6450893E}" type="parTrans" cxnId="{A56C7BC5-6E58-4E59-8078-62086D8E490F}">
      <dgm:prSet/>
      <dgm:spPr/>
      <dgm:t>
        <a:bodyPr/>
        <a:lstStyle/>
        <a:p>
          <a:endParaRPr lang="en-US"/>
        </a:p>
      </dgm:t>
    </dgm:pt>
    <dgm:pt modelId="{7BF41E6D-662C-4C8C-889F-28F9D3F69228}" type="sibTrans" cxnId="{A56C7BC5-6E58-4E59-8078-62086D8E490F}">
      <dgm:prSet/>
      <dgm:spPr/>
      <dgm:t>
        <a:bodyPr/>
        <a:lstStyle/>
        <a:p>
          <a:endParaRPr lang="en-US"/>
        </a:p>
      </dgm:t>
    </dgm:pt>
    <dgm:pt modelId="{F00CAC75-92DD-4263-A879-54428C02256A}">
      <dgm:prSet/>
      <dgm:spPr/>
      <dgm:t>
        <a:bodyPr/>
        <a:lstStyle/>
        <a:p>
          <a:r>
            <a:rPr lang="en-GB"/>
            <a:t>HOLA</a:t>
          </a:r>
          <a:endParaRPr lang="en-US"/>
        </a:p>
      </dgm:t>
    </dgm:pt>
    <dgm:pt modelId="{6ABB2AB5-81F3-4FFB-B300-7FFE47D16A0C}" type="parTrans" cxnId="{E1AC1C87-A529-45CA-8C1C-8677131054C5}">
      <dgm:prSet/>
      <dgm:spPr/>
      <dgm:t>
        <a:bodyPr/>
        <a:lstStyle/>
        <a:p>
          <a:endParaRPr lang="en-US"/>
        </a:p>
      </dgm:t>
    </dgm:pt>
    <dgm:pt modelId="{7E32D736-F857-4CFA-85E5-B4BFFE9BFD88}" type="sibTrans" cxnId="{E1AC1C87-A529-45CA-8C1C-8677131054C5}">
      <dgm:prSet/>
      <dgm:spPr/>
      <dgm:t>
        <a:bodyPr/>
        <a:lstStyle/>
        <a:p>
          <a:endParaRPr lang="en-US"/>
        </a:p>
      </dgm:t>
    </dgm:pt>
    <dgm:pt modelId="{036BA286-C772-421C-9BFE-0A67CC8BC345}" type="pres">
      <dgm:prSet presAssocID="{5A616461-841A-496C-AECA-606AB9ED1EA4}" presName="vert0" presStyleCnt="0">
        <dgm:presLayoutVars>
          <dgm:dir/>
          <dgm:animOne val="branch"/>
          <dgm:animLvl val="lvl"/>
        </dgm:presLayoutVars>
      </dgm:prSet>
      <dgm:spPr/>
    </dgm:pt>
    <dgm:pt modelId="{CE23D986-505C-401B-B022-DC6348E14188}" type="pres">
      <dgm:prSet presAssocID="{6664A17C-11C7-4EE9-B81B-7ADF52246646}" presName="thickLine" presStyleLbl="alignNode1" presStyleIdx="0" presStyleCnt="3"/>
      <dgm:spPr/>
    </dgm:pt>
    <dgm:pt modelId="{3E89A56C-229E-479E-95C9-86A74D11A573}" type="pres">
      <dgm:prSet presAssocID="{6664A17C-11C7-4EE9-B81B-7ADF52246646}" presName="horz1" presStyleCnt="0"/>
      <dgm:spPr/>
    </dgm:pt>
    <dgm:pt modelId="{FF999FBC-081B-4E9D-A191-54AF5B89523A}" type="pres">
      <dgm:prSet presAssocID="{6664A17C-11C7-4EE9-B81B-7ADF52246646}" presName="tx1" presStyleLbl="revTx" presStyleIdx="0" presStyleCnt="3"/>
      <dgm:spPr/>
    </dgm:pt>
    <dgm:pt modelId="{DC225519-A834-423D-A1FE-45B5B6E7259A}" type="pres">
      <dgm:prSet presAssocID="{6664A17C-11C7-4EE9-B81B-7ADF52246646}" presName="vert1" presStyleCnt="0"/>
      <dgm:spPr/>
    </dgm:pt>
    <dgm:pt modelId="{16E949EE-B38C-47DB-B005-FBECC1FEDFE6}" type="pres">
      <dgm:prSet presAssocID="{ED591F71-05FB-4AFD-B6BC-5A8829D1D412}" presName="thickLine" presStyleLbl="alignNode1" presStyleIdx="1" presStyleCnt="3"/>
      <dgm:spPr/>
    </dgm:pt>
    <dgm:pt modelId="{E78AE757-D6E4-4C56-BB07-E4EC0CE31377}" type="pres">
      <dgm:prSet presAssocID="{ED591F71-05FB-4AFD-B6BC-5A8829D1D412}" presName="horz1" presStyleCnt="0"/>
      <dgm:spPr/>
    </dgm:pt>
    <dgm:pt modelId="{96B1344A-6BD4-48F5-8171-947E8185AB22}" type="pres">
      <dgm:prSet presAssocID="{ED591F71-05FB-4AFD-B6BC-5A8829D1D412}" presName="tx1" presStyleLbl="revTx" presStyleIdx="1" presStyleCnt="3"/>
      <dgm:spPr/>
    </dgm:pt>
    <dgm:pt modelId="{3D2DA5BE-1343-46C9-9607-84BC819192CF}" type="pres">
      <dgm:prSet presAssocID="{ED591F71-05FB-4AFD-B6BC-5A8829D1D412}" presName="vert1" presStyleCnt="0"/>
      <dgm:spPr/>
    </dgm:pt>
    <dgm:pt modelId="{25E60992-D1BA-4B02-AF8F-90C86BDEF2A1}" type="pres">
      <dgm:prSet presAssocID="{F00CAC75-92DD-4263-A879-54428C02256A}" presName="thickLine" presStyleLbl="alignNode1" presStyleIdx="2" presStyleCnt="3"/>
      <dgm:spPr/>
    </dgm:pt>
    <dgm:pt modelId="{1DAF30FF-4B3C-4E55-850C-543BE7DC29FB}" type="pres">
      <dgm:prSet presAssocID="{F00CAC75-92DD-4263-A879-54428C02256A}" presName="horz1" presStyleCnt="0"/>
      <dgm:spPr/>
    </dgm:pt>
    <dgm:pt modelId="{36549302-A852-4A78-BA99-A77724B8E4C3}" type="pres">
      <dgm:prSet presAssocID="{F00CAC75-92DD-4263-A879-54428C02256A}" presName="tx1" presStyleLbl="revTx" presStyleIdx="2" presStyleCnt="3"/>
      <dgm:spPr/>
    </dgm:pt>
    <dgm:pt modelId="{6DB0E0B0-3CD7-4F9E-ADFA-7281C63922AC}" type="pres">
      <dgm:prSet presAssocID="{F00CAC75-92DD-4263-A879-54428C02256A}" presName="vert1" presStyleCnt="0"/>
      <dgm:spPr/>
    </dgm:pt>
  </dgm:ptLst>
  <dgm:cxnLst>
    <dgm:cxn modelId="{1D00180F-76E8-44C9-9702-3D7523AB1DA2}" type="presOf" srcId="{5A616461-841A-496C-AECA-606AB9ED1EA4}" destId="{036BA286-C772-421C-9BFE-0A67CC8BC345}" srcOrd="0" destOrd="0" presId="urn:microsoft.com/office/officeart/2008/layout/LinedList"/>
    <dgm:cxn modelId="{41E60D66-EB86-4069-82D5-8FA2DBDA381F}" type="presOf" srcId="{F00CAC75-92DD-4263-A879-54428C02256A}" destId="{36549302-A852-4A78-BA99-A77724B8E4C3}" srcOrd="0" destOrd="0" presId="urn:microsoft.com/office/officeart/2008/layout/LinedList"/>
    <dgm:cxn modelId="{F52CBD6F-0D47-4B7C-986C-F198109F9972}" type="presOf" srcId="{6664A17C-11C7-4EE9-B81B-7ADF52246646}" destId="{FF999FBC-081B-4E9D-A191-54AF5B89523A}" srcOrd="0" destOrd="0" presId="urn:microsoft.com/office/officeart/2008/layout/LinedList"/>
    <dgm:cxn modelId="{0BA0E87B-745E-4647-8905-1E84AA4AFFD9}" type="presOf" srcId="{ED591F71-05FB-4AFD-B6BC-5A8829D1D412}" destId="{96B1344A-6BD4-48F5-8171-947E8185AB22}" srcOrd="0" destOrd="0" presId="urn:microsoft.com/office/officeart/2008/layout/LinedList"/>
    <dgm:cxn modelId="{E1AC1C87-A529-45CA-8C1C-8677131054C5}" srcId="{5A616461-841A-496C-AECA-606AB9ED1EA4}" destId="{F00CAC75-92DD-4263-A879-54428C02256A}" srcOrd="2" destOrd="0" parTransId="{6ABB2AB5-81F3-4FFB-B300-7FFE47D16A0C}" sibTransId="{7E32D736-F857-4CFA-85E5-B4BFFE9BFD88}"/>
    <dgm:cxn modelId="{87C9CFB1-4034-408C-89C1-3D51F42C3EAF}" srcId="{5A616461-841A-496C-AECA-606AB9ED1EA4}" destId="{6664A17C-11C7-4EE9-B81B-7ADF52246646}" srcOrd="0" destOrd="0" parTransId="{C933EA0E-DEB0-45C9-AC56-812A363EF898}" sibTransId="{A1CDFC5F-6FF6-4691-A0A8-902556E7F24A}"/>
    <dgm:cxn modelId="{A56C7BC5-6E58-4E59-8078-62086D8E490F}" srcId="{5A616461-841A-496C-AECA-606AB9ED1EA4}" destId="{ED591F71-05FB-4AFD-B6BC-5A8829D1D412}" srcOrd="1" destOrd="0" parTransId="{9D359D28-769D-4841-93D1-ED7E6450893E}" sibTransId="{7BF41E6D-662C-4C8C-889F-28F9D3F69228}"/>
    <dgm:cxn modelId="{004E0C91-7200-49AF-A4DD-557C367A57C0}" type="presParOf" srcId="{036BA286-C772-421C-9BFE-0A67CC8BC345}" destId="{CE23D986-505C-401B-B022-DC6348E14188}" srcOrd="0" destOrd="0" presId="urn:microsoft.com/office/officeart/2008/layout/LinedList"/>
    <dgm:cxn modelId="{34B04B4A-D737-47A3-89CD-00A5551C75F7}" type="presParOf" srcId="{036BA286-C772-421C-9BFE-0A67CC8BC345}" destId="{3E89A56C-229E-479E-95C9-86A74D11A573}" srcOrd="1" destOrd="0" presId="urn:microsoft.com/office/officeart/2008/layout/LinedList"/>
    <dgm:cxn modelId="{D40220D3-9208-4793-86B3-853164084A9E}" type="presParOf" srcId="{3E89A56C-229E-479E-95C9-86A74D11A573}" destId="{FF999FBC-081B-4E9D-A191-54AF5B89523A}" srcOrd="0" destOrd="0" presId="urn:microsoft.com/office/officeart/2008/layout/LinedList"/>
    <dgm:cxn modelId="{AD7AADB1-7B33-496E-9A63-5A03865CC790}" type="presParOf" srcId="{3E89A56C-229E-479E-95C9-86A74D11A573}" destId="{DC225519-A834-423D-A1FE-45B5B6E7259A}" srcOrd="1" destOrd="0" presId="urn:microsoft.com/office/officeart/2008/layout/LinedList"/>
    <dgm:cxn modelId="{7F885101-1EF2-4E0B-97F2-84041CEC6425}" type="presParOf" srcId="{036BA286-C772-421C-9BFE-0A67CC8BC345}" destId="{16E949EE-B38C-47DB-B005-FBECC1FEDFE6}" srcOrd="2" destOrd="0" presId="urn:microsoft.com/office/officeart/2008/layout/LinedList"/>
    <dgm:cxn modelId="{E40B4637-837C-46DA-945A-66DB5808ECB1}" type="presParOf" srcId="{036BA286-C772-421C-9BFE-0A67CC8BC345}" destId="{E78AE757-D6E4-4C56-BB07-E4EC0CE31377}" srcOrd="3" destOrd="0" presId="urn:microsoft.com/office/officeart/2008/layout/LinedList"/>
    <dgm:cxn modelId="{6A35C960-D9BA-41AE-A9B1-0C640438A267}" type="presParOf" srcId="{E78AE757-D6E4-4C56-BB07-E4EC0CE31377}" destId="{96B1344A-6BD4-48F5-8171-947E8185AB22}" srcOrd="0" destOrd="0" presId="urn:microsoft.com/office/officeart/2008/layout/LinedList"/>
    <dgm:cxn modelId="{DB8EDC6C-AAC4-41FD-8398-41E659DC30FE}" type="presParOf" srcId="{E78AE757-D6E4-4C56-BB07-E4EC0CE31377}" destId="{3D2DA5BE-1343-46C9-9607-84BC819192CF}" srcOrd="1" destOrd="0" presId="urn:microsoft.com/office/officeart/2008/layout/LinedList"/>
    <dgm:cxn modelId="{E60CF790-C4F8-4F13-A401-E1E73EBEE7EB}" type="presParOf" srcId="{036BA286-C772-421C-9BFE-0A67CC8BC345}" destId="{25E60992-D1BA-4B02-AF8F-90C86BDEF2A1}" srcOrd="4" destOrd="0" presId="urn:microsoft.com/office/officeart/2008/layout/LinedList"/>
    <dgm:cxn modelId="{7B5C228D-107B-4A1C-8387-EC9647E66B1A}" type="presParOf" srcId="{036BA286-C772-421C-9BFE-0A67CC8BC345}" destId="{1DAF30FF-4B3C-4E55-850C-543BE7DC29FB}" srcOrd="5" destOrd="0" presId="urn:microsoft.com/office/officeart/2008/layout/LinedList"/>
    <dgm:cxn modelId="{5AF8B856-3532-4AE5-80D8-4D26668ED67C}" type="presParOf" srcId="{1DAF30FF-4B3C-4E55-850C-543BE7DC29FB}" destId="{36549302-A852-4A78-BA99-A77724B8E4C3}" srcOrd="0" destOrd="0" presId="urn:microsoft.com/office/officeart/2008/layout/LinedList"/>
    <dgm:cxn modelId="{2ED99637-CF73-4515-8BB9-D7CD46338FB0}" type="presParOf" srcId="{1DAF30FF-4B3C-4E55-850C-543BE7DC29FB}" destId="{6DB0E0B0-3CD7-4F9E-ADFA-7281C63922A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E9D5F9-2315-47FF-A298-9C22EEA0616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B41325-3CAE-45AD-B42B-C36368BDB366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 dirty="0"/>
            <a:t>What creed would you write for your diocese?</a:t>
          </a:r>
          <a:endParaRPr lang="en-US" dirty="0"/>
        </a:p>
      </dgm:t>
    </dgm:pt>
    <dgm:pt modelId="{6010F25F-C022-42DE-BE2F-A99C8F9599BE}" type="parTrans" cxnId="{F38C9E46-7354-429C-A9C0-67ED543E2E3A}">
      <dgm:prSet/>
      <dgm:spPr/>
      <dgm:t>
        <a:bodyPr/>
        <a:lstStyle/>
        <a:p>
          <a:endParaRPr lang="en-US"/>
        </a:p>
      </dgm:t>
    </dgm:pt>
    <dgm:pt modelId="{2F33E5C5-09D4-4F1A-9E3F-2C91A75EF2F1}" type="sibTrans" cxnId="{F38C9E46-7354-429C-A9C0-67ED543E2E3A}">
      <dgm:prSet/>
      <dgm:spPr/>
      <dgm:t>
        <a:bodyPr/>
        <a:lstStyle/>
        <a:p>
          <a:endParaRPr lang="en-US"/>
        </a:p>
      </dgm:t>
    </dgm:pt>
    <dgm:pt modelId="{7E5522A2-0750-41AA-BD9F-033265CC8F1A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 dirty="0"/>
            <a:t>What aspect(s) would be contested?</a:t>
          </a:r>
          <a:endParaRPr lang="en-US" dirty="0"/>
        </a:p>
      </dgm:t>
    </dgm:pt>
    <dgm:pt modelId="{8EC0DA8B-99F7-4DF3-A713-12ACFC720478}" type="parTrans" cxnId="{41A6AAD2-0F3A-47B0-B895-7BA78C742318}">
      <dgm:prSet/>
      <dgm:spPr/>
      <dgm:t>
        <a:bodyPr/>
        <a:lstStyle/>
        <a:p>
          <a:endParaRPr lang="en-US"/>
        </a:p>
      </dgm:t>
    </dgm:pt>
    <dgm:pt modelId="{EB011431-194B-476F-A72A-2A5B50BE230B}" type="sibTrans" cxnId="{41A6AAD2-0F3A-47B0-B895-7BA78C742318}">
      <dgm:prSet/>
      <dgm:spPr/>
      <dgm:t>
        <a:bodyPr/>
        <a:lstStyle/>
        <a:p>
          <a:endParaRPr lang="en-US"/>
        </a:p>
      </dgm:t>
    </dgm:pt>
    <dgm:pt modelId="{20C42C21-94F1-4A22-80BC-22C8E1EEA597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 dirty="0"/>
            <a:t>How would you emphasise the life everlasting?</a:t>
          </a:r>
          <a:endParaRPr lang="en-US" dirty="0"/>
        </a:p>
      </dgm:t>
    </dgm:pt>
    <dgm:pt modelId="{F45E6CF3-D9A2-4CE1-8B5E-22448B299851}" type="parTrans" cxnId="{33DC68E4-A3A2-4C1A-B7AD-81B42D608AEF}">
      <dgm:prSet/>
      <dgm:spPr/>
      <dgm:t>
        <a:bodyPr/>
        <a:lstStyle/>
        <a:p>
          <a:endParaRPr lang="en-US"/>
        </a:p>
      </dgm:t>
    </dgm:pt>
    <dgm:pt modelId="{0165C3C3-0FB8-4971-8459-8C35ECF444A0}" type="sibTrans" cxnId="{33DC68E4-A3A2-4C1A-B7AD-81B42D608AEF}">
      <dgm:prSet/>
      <dgm:spPr/>
      <dgm:t>
        <a:bodyPr/>
        <a:lstStyle/>
        <a:p>
          <a:endParaRPr lang="en-US"/>
        </a:p>
      </dgm:t>
    </dgm:pt>
    <dgm:pt modelId="{915DFE2C-93DB-42E1-98AC-F16A30EF88EB}" type="pres">
      <dgm:prSet presAssocID="{16E9D5F9-2315-47FF-A298-9C22EEA06166}" presName="root" presStyleCnt="0">
        <dgm:presLayoutVars>
          <dgm:dir/>
          <dgm:resizeHandles val="exact"/>
        </dgm:presLayoutVars>
      </dgm:prSet>
      <dgm:spPr/>
    </dgm:pt>
    <dgm:pt modelId="{3BE383D4-0111-4F53-BB93-2464DB71D009}" type="pres">
      <dgm:prSet presAssocID="{D5B41325-3CAE-45AD-B42B-C36368BDB366}" presName="compNode" presStyleCnt="0"/>
      <dgm:spPr/>
    </dgm:pt>
    <dgm:pt modelId="{64D77F31-2D37-4D87-A75E-8901948DD443}" type="pres">
      <dgm:prSet presAssocID="{D5B41325-3CAE-45AD-B42B-C36368BDB366}" presName="bgRect" presStyleLbl="bgShp" presStyleIdx="0" presStyleCnt="3"/>
      <dgm:spPr/>
    </dgm:pt>
    <dgm:pt modelId="{4F35C354-C6E6-41CF-8F80-FAF07F01B569}" type="pres">
      <dgm:prSet presAssocID="{D5B41325-3CAE-45AD-B42B-C36368BDB36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hought bubble outline"/>
        </a:ext>
      </dgm:extLst>
    </dgm:pt>
    <dgm:pt modelId="{6275CBFA-F2F5-4458-B28D-03CB0ED6E547}" type="pres">
      <dgm:prSet presAssocID="{D5B41325-3CAE-45AD-B42B-C36368BDB366}" presName="spaceRect" presStyleCnt="0"/>
      <dgm:spPr/>
    </dgm:pt>
    <dgm:pt modelId="{C7D5715C-5A44-4F3B-A788-758C3617E450}" type="pres">
      <dgm:prSet presAssocID="{D5B41325-3CAE-45AD-B42B-C36368BDB366}" presName="parTx" presStyleLbl="revTx" presStyleIdx="0" presStyleCnt="3">
        <dgm:presLayoutVars>
          <dgm:chMax val="0"/>
          <dgm:chPref val="0"/>
        </dgm:presLayoutVars>
      </dgm:prSet>
      <dgm:spPr/>
    </dgm:pt>
    <dgm:pt modelId="{59CBD898-272E-4832-BD58-2880AA285A40}" type="pres">
      <dgm:prSet presAssocID="{2F33E5C5-09D4-4F1A-9E3F-2C91A75EF2F1}" presName="sibTrans" presStyleCnt="0"/>
      <dgm:spPr/>
    </dgm:pt>
    <dgm:pt modelId="{714F3A70-74C4-4FD5-8203-84CC2B8FE85D}" type="pres">
      <dgm:prSet presAssocID="{7E5522A2-0750-41AA-BD9F-033265CC8F1A}" presName="compNode" presStyleCnt="0"/>
      <dgm:spPr/>
    </dgm:pt>
    <dgm:pt modelId="{FDCC1226-F049-4DD8-8A44-E7AE15CF1C05}" type="pres">
      <dgm:prSet presAssocID="{7E5522A2-0750-41AA-BD9F-033265CC8F1A}" presName="bgRect" presStyleLbl="bgShp" presStyleIdx="1" presStyleCnt="3"/>
      <dgm:spPr/>
    </dgm:pt>
    <dgm:pt modelId="{1BE0D337-F975-4A44-AF93-F936052B5DD7}" type="pres">
      <dgm:prSet presAssocID="{7E5522A2-0750-41AA-BD9F-033265CC8F1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estions outline"/>
        </a:ext>
      </dgm:extLst>
    </dgm:pt>
    <dgm:pt modelId="{F5F8B560-AAF5-43C7-8FB1-BE4DB1DFC15B}" type="pres">
      <dgm:prSet presAssocID="{7E5522A2-0750-41AA-BD9F-033265CC8F1A}" presName="spaceRect" presStyleCnt="0"/>
      <dgm:spPr/>
    </dgm:pt>
    <dgm:pt modelId="{179C3720-1AFA-482C-80EF-DD63A3493D9A}" type="pres">
      <dgm:prSet presAssocID="{7E5522A2-0750-41AA-BD9F-033265CC8F1A}" presName="parTx" presStyleLbl="revTx" presStyleIdx="1" presStyleCnt="3">
        <dgm:presLayoutVars>
          <dgm:chMax val="0"/>
          <dgm:chPref val="0"/>
        </dgm:presLayoutVars>
      </dgm:prSet>
      <dgm:spPr/>
    </dgm:pt>
    <dgm:pt modelId="{496C614C-2C4F-4331-9BF4-C5CD4409C57D}" type="pres">
      <dgm:prSet presAssocID="{EB011431-194B-476F-A72A-2A5B50BE230B}" presName="sibTrans" presStyleCnt="0"/>
      <dgm:spPr/>
    </dgm:pt>
    <dgm:pt modelId="{C72954C1-F138-4F54-BFAF-0BDC97774EBB}" type="pres">
      <dgm:prSet presAssocID="{20C42C21-94F1-4A22-80BC-22C8E1EEA597}" presName="compNode" presStyleCnt="0"/>
      <dgm:spPr/>
    </dgm:pt>
    <dgm:pt modelId="{F544FF3F-68D2-40C8-A4EA-3139FB9A3D03}" type="pres">
      <dgm:prSet presAssocID="{20C42C21-94F1-4A22-80BC-22C8E1EEA597}" presName="bgRect" presStyleLbl="bgShp" presStyleIdx="2" presStyleCnt="3"/>
      <dgm:spPr/>
    </dgm:pt>
    <dgm:pt modelId="{EEB78D0E-4B27-4DD7-BA3F-5B5E5E5A2849}" type="pres">
      <dgm:prSet presAssocID="{20C42C21-94F1-4A22-80BC-22C8E1EEA59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uzzle outline"/>
        </a:ext>
      </dgm:extLst>
    </dgm:pt>
    <dgm:pt modelId="{25925067-E61D-44DC-B95B-B7AE1A93D8D3}" type="pres">
      <dgm:prSet presAssocID="{20C42C21-94F1-4A22-80BC-22C8E1EEA597}" presName="spaceRect" presStyleCnt="0"/>
      <dgm:spPr/>
    </dgm:pt>
    <dgm:pt modelId="{A42226BC-8CAC-43E3-BBF6-272FCB3F3FD9}" type="pres">
      <dgm:prSet presAssocID="{20C42C21-94F1-4A22-80BC-22C8E1EEA59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BBCC9C28-B1D4-4BEC-BAD2-ECEE13E1783F}" type="presOf" srcId="{D5B41325-3CAE-45AD-B42B-C36368BDB366}" destId="{C7D5715C-5A44-4F3B-A788-758C3617E450}" srcOrd="0" destOrd="0" presId="urn:microsoft.com/office/officeart/2018/2/layout/IconVerticalSolidList"/>
    <dgm:cxn modelId="{24955631-8C9F-4C88-BDBC-9EA4729A7603}" type="presOf" srcId="{16E9D5F9-2315-47FF-A298-9C22EEA06166}" destId="{915DFE2C-93DB-42E1-98AC-F16A30EF88EB}" srcOrd="0" destOrd="0" presId="urn:microsoft.com/office/officeart/2018/2/layout/IconVerticalSolidList"/>
    <dgm:cxn modelId="{5B951C63-7228-4A1D-8EA0-8027261A83AC}" type="presOf" srcId="{7E5522A2-0750-41AA-BD9F-033265CC8F1A}" destId="{179C3720-1AFA-482C-80EF-DD63A3493D9A}" srcOrd="0" destOrd="0" presId="urn:microsoft.com/office/officeart/2018/2/layout/IconVerticalSolidList"/>
    <dgm:cxn modelId="{F38C9E46-7354-429C-A9C0-67ED543E2E3A}" srcId="{16E9D5F9-2315-47FF-A298-9C22EEA06166}" destId="{D5B41325-3CAE-45AD-B42B-C36368BDB366}" srcOrd="0" destOrd="0" parTransId="{6010F25F-C022-42DE-BE2F-A99C8F9599BE}" sibTransId="{2F33E5C5-09D4-4F1A-9E3F-2C91A75EF2F1}"/>
    <dgm:cxn modelId="{E4DE6681-95A8-418F-B8BE-D4B6EFBF737B}" type="presOf" srcId="{20C42C21-94F1-4A22-80BC-22C8E1EEA597}" destId="{A42226BC-8CAC-43E3-BBF6-272FCB3F3FD9}" srcOrd="0" destOrd="0" presId="urn:microsoft.com/office/officeart/2018/2/layout/IconVerticalSolidList"/>
    <dgm:cxn modelId="{41A6AAD2-0F3A-47B0-B895-7BA78C742318}" srcId="{16E9D5F9-2315-47FF-A298-9C22EEA06166}" destId="{7E5522A2-0750-41AA-BD9F-033265CC8F1A}" srcOrd="1" destOrd="0" parTransId="{8EC0DA8B-99F7-4DF3-A713-12ACFC720478}" sibTransId="{EB011431-194B-476F-A72A-2A5B50BE230B}"/>
    <dgm:cxn modelId="{33DC68E4-A3A2-4C1A-B7AD-81B42D608AEF}" srcId="{16E9D5F9-2315-47FF-A298-9C22EEA06166}" destId="{20C42C21-94F1-4A22-80BC-22C8E1EEA597}" srcOrd="2" destOrd="0" parTransId="{F45E6CF3-D9A2-4CE1-8B5E-22448B299851}" sibTransId="{0165C3C3-0FB8-4971-8459-8C35ECF444A0}"/>
    <dgm:cxn modelId="{F1A1DB02-D891-4471-81C4-E4CB027EF444}" type="presParOf" srcId="{915DFE2C-93DB-42E1-98AC-F16A30EF88EB}" destId="{3BE383D4-0111-4F53-BB93-2464DB71D009}" srcOrd="0" destOrd="0" presId="urn:microsoft.com/office/officeart/2018/2/layout/IconVerticalSolidList"/>
    <dgm:cxn modelId="{E49C7212-CEE3-4AC3-BEA7-420353C62700}" type="presParOf" srcId="{3BE383D4-0111-4F53-BB93-2464DB71D009}" destId="{64D77F31-2D37-4D87-A75E-8901948DD443}" srcOrd="0" destOrd="0" presId="urn:microsoft.com/office/officeart/2018/2/layout/IconVerticalSolidList"/>
    <dgm:cxn modelId="{9C93FE4C-A18D-4B36-9E99-6A51D58E736F}" type="presParOf" srcId="{3BE383D4-0111-4F53-BB93-2464DB71D009}" destId="{4F35C354-C6E6-41CF-8F80-FAF07F01B569}" srcOrd="1" destOrd="0" presId="urn:microsoft.com/office/officeart/2018/2/layout/IconVerticalSolidList"/>
    <dgm:cxn modelId="{399103EE-8C23-484D-BBED-DB15D5184243}" type="presParOf" srcId="{3BE383D4-0111-4F53-BB93-2464DB71D009}" destId="{6275CBFA-F2F5-4458-B28D-03CB0ED6E547}" srcOrd="2" destOrd="0" presId="urn:microsoft.com/office/officeart/2018/2/layout/IconVerticalSolidList"/>
    <dgm:cxn modelId="{88BEF394-D144-4828-AEC4-A32159E9F2E2}" type="presParOf" srcId="{3BE383D4-0111-4F53-BB93-2464DB71D009}" destId="{C7D5715C-5A44-4F3B-A788-758C3617E450}" srcOrd="3" destOrd="0" presId="urn:microsoft.com/office/officeart/2018/2/layout/IconVerticalSolidList"/>
    <dgm:cxn modelId="{5928C9C9-8D04-4241-AC6E-E116E759F43F}" type="presParOf" srcId="{915DFE2C-93DB-42E1-98AC-F16A30EF88EB}" destId="{59CBD898-272E-4832-BD58-2880AA285A40}" srcOrd="1" destOrd="0" presId="urn:microsoft.com/office/officeart/2018/2/layout/IconVerticalSolidList"/>
    <dgm:cxn modelId="{BA8F5EAA-F1EE-4E28-8785-7FAD629C6CDB}" type="presParOf" srcId="{915DFE2C-93DB-42E1-98AC-F16A30EF88EB}" destId="{714F3A70-74C4-4FD5-8203-84CC2B8FE85D}" srcOrd="2" destOrd="0" presId="urn:microsoft.com/office/officeart/2018/2/layout/IconVerticalSolidList"/>
    <dgm:cxn modelId="{F6602163-37FC-419C-90BC-1F18BCDC84B7}" type="presParOf" srcId="{714F3A70-74C4-4FD5-8203-84CC2B8FE85D}" destId="{FDCC1226-F049-4DD8-8A44-E7AE15CF1C05}" srcOrd="0" destOrd="0" presId="urn:microsoft.com/office/officeart/2018/2/layout/IconVerticalSolidList"/>
    <dgm:cxn modelId="{D73B0280-4AEA-4B65-972D-B6E97B6B6BAA}" type="presParOf" srcId="{714F3A70-74C4-4FD5-8203-84CC2B8FE85D}" destId="{1BE0D337-F975-4A44-AF93-F936052B5DD7}" srcOrd="1" destOrd="0" presId="urn:microsoft.com/office/officeart/2018/2/layout/IconVerticalSolidList"/>
    <dgm:cxn modelId="{BC6979C1-3F32-42DE-A61C-981B579D5009}" type="presParOf" srcId="{714F3A70-74C4-4FD5-8203-84CC2B8FE85D}" destId="{F5F8B560-AAF5-43C7-8FB1-BE4DB1DFC15B}" srcOrd="2" destOrd="0" presId="urn:microsoft.com/office/officeart/2018/2/layout/IconVerticalSolidList"/>
    <dgm:cxn modelId="{8D2958C5-A953-4C22-8B3B-FD9EB1368DCA}" type="presParOf" srcId="{714F3A70-74C4-4FD5-8203-84CC2B8FE85D}" destId="{179C3720-1AFA-482C-80EF-DD63A3493D9A}" srcOrd="3" destOrd="0" presId="urn:microsoft.com/office/officeart/2018/2/layout/IconVerticalSolidList"/>
    <dgm:cxn modelId="{09B8BF6A-438A-4DC4-A9C2-0FC6A8A38F85}" type="presParOf" srcId="{915DFE2C-93DB-42E1-98AC-F16A30EF88EB}" destId="{496C614C-2C4F-4331-9BF4-C5CD4409C57D}" srcOrd="3" destOrd="0" presId="urn:microsoft.com/office/officeart/2018/2/layout/IconVerticalSolidList"/>
    <dgm:cxn modelId="{C443DD5C-7B33-40DB-9107-B53386AB7FD6}" type="presParOf" srcId="{915DFE2C-93DB-42E1-98AC-F16A30EF88EB}" destId="{C72954C1-F138-4F54-BFAF-0BDC97774EBB}" srcOrd="4" destOrd="0" presId="urn:microsoft.com/office/officeart/2018/2/layout/IconVerticalSolidList"/>
    <dgm:cxn modelId="{0841D096-AA31-46E1-B30C-519C81F9BEBB}" type="presParOf" srcId="{C72954C1-F138-4F54-BFAF-0BDC97774EBB}" destId="{F544FF3F-68D2-40C8-A4EA-3139FB9A3D03}" srcOrd="0" destOrd="0" presId="urn:microsoft.com/office/officeart/2018/2/layout/IconVerticalSolidList"/>
    <dgm:cxn modelId="{C6A6C5D7-D13C-4B34-AC52-44FF3DC9F748}" type="presParOf" srcId="{C72954C1-F138-4F54-BFAF-0BDC97774EBB}" destId="{EEB78D0E-4B27-4DD7-BA3F-5B5E5E5A2849}" srcOrd="1" destOrd="0" presId="urn:microsoft.com/office/officeart/2018/2/layout/IconVerticalSolidList"/>
    <dgm:cxn modelId="{7BB1E02B-FB37-45C4-A6C4-BFF9056B177A}" type="presParOf" srcId="{C72954C1-F138-4F54-BFAF-0BDC97774EBB}" destId="{25925067-E61D-44DC-B95B-B7AE1A93D8D3}" srcOrd="2" destOrd="0" presId="urn:microsoft.com/office/officeart/2018/2/layout/IconVerticalSolidList"/>
    <dgm:cxn modelId="{350BCAAA-D1B0-4377-8270-6141D2DD6DD7}" type="presParOf" srcId="{C72954C1-F138-4F54-BFAF-0BDC97774EBB}" destId="{A42226BC-8CAC-43E3-BBF6-272FCB3F3FD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DA7742-C206-4257-B4C9-A56D0FEADCC3}">
      <dsp:nvSpPr>
        <dsp:cNvPr id="0" name=""/>
        <dsp:cNvSpPr/>
      </dsp:nvSpPr>
      <dsp:spPr>
        <a:xfrm>
          <a:off x="0" y="444"/>
          <a:ext cx="9601200" cy="104069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4976A8-EE72-4074-B8B3-371D4322E763}">
      <dsp:nvSpPr>
        <dsp:cNvPr id="0" name=""/>
        <dsp:cNvSpPr/>
      </dsp:nvSpPr>
      <dsp:spPr>
        <a:xfrm>
          <a:off x="314809" y="234600"/>
          <a:ext cx="572380" cy="5723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56D0F8-79A9-4099-A726-3150CA90E364}">
      <dsp:nvSpPr>
        <dsp:cNvPr id="0" name=""/>
        <dsp:cNvSpPr/>
      </dsp:nvSpPr>
      <dsp:spPr>
        <a:xfrm>
          <a:off x="1201999" y="444"/>
          <a:ext cx="8399200" cy="1040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140" tIns="110140" rIns="110140" bIns="11014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1,700</a:t>
          </a:r>
          <a:r>
            <a:rPr lang="en-GB" sz="2500" kern="1200" baseline="30000" dirty="0"/>
            <a:t>th</a:t>
          </a:r>
          <a:r>
            <a:rPr lang="en-GB" sz="2500" kern="1200" dirty="0"/>
            <a:t> anniversary of the Nicene Creed</a:t>
          </a:r>
          <a:endParaRPr lang="en-US" sz="2500" kern="1200" dirty="0"/>
        </a:p>
      </dsp:txBody>
      <dsp:txXfrm>
        <a:off x="1201999" y="444"/>
        <a:ext cx="8399200" cy="1040692"/>
      </dsp:txXfrm>
    </dsp:sp>
    <dsp:sp modelId="{5B29D626-EFA5-450C-92C4-F53C288EF940}">
      <dsp:nvSpPr>
        <dsp:cNvPr id="0" name=""/>
        <dsp:cNvSpPr/>
      </dsp:nvSpPr>
      <dsp:spPr>
        <a:xfrm>
          <a:off x="0" y="1301309"/>
          <a:ext cx="9601200" cy="104069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CE4817-D529-46CA-9D9A-6D2D3BCC92D3}">
      <dsp:nvSpPr>
        <dsp:cNvPr id="0" name=""/>
        <dsp:cNvSpPr/>
      </dsp:nvSpPr>
      <dsp:spPr>
        <a:xfrm>
          <a:off x="314809" y="1535465"/>
          <a:ext cx="572380" cy="57238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8168E3-A4FA-44C1-A37C-65F045C060E4}">
      <dsp:nvSpPr>
        <dsp:cNvPr id="0" name=""/>
        <dsp:cNvSpPr/>
      </dsp:nvSpPr>
      <dsp:spPr>
        <a:xfrm>
          <a:off x="1201999" y="1301309"/>
          <a:ext cx="8399200" cy="1040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140" tIns="110140" rIns="110140" bIns="11014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Conflicts in the Church</a:t>
          </a:r>
          <a:endParaRPr lang="en-US" sz="2500" kern="1200" dirty="0"/>
        </a:p>
      </dsp:txBody>
      <dsp:txXfrm>
        <a:off x="1201999" y="1301309"/>
        <a:ext cx="8399200" cy="1040692"/>
      </dsp:txXfrm>
    </dsp:sp>
    <dsp:sp modelId="{A24E6D52-4644-484B-8373-93C4C1455D4F}">
      <dsp:nvSpPr>
        <dsp:cNvPr id="0" name=""/>
        <dsp:cNvSpPr/>
      </dsp:nvSpPr>
      <dsp:spPr>
        <a:xfrm>
          <a:off x="0" y="2602175"/>
          <a:ext cx="9601200" cy="104069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A9F156-86A5-451B-AED4-B8A380C1A80B}">
      <dsp:nvSpPr>
        <dsp:cNvPr id="0" name=""/>
        <dsp:cNvSpPr/>
      </dsp:nvSpPr>
      <dsp:spPr>
        <a:xfrm>
          <a:off x="314809" y="2836330"/>
          <a:ext cx="572380" cy="57238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E39491-BFBE-487F-9217-5FF801F3241F}">
      <dsp:nvSpPr>
        <dsp:cNvPr id="0" name=""/>
        <dsp:cNvSpPr/>
      </dsp:nvSpPr>
      <dsp:spPr>
        <a:xfrm>
          <a:off x="1201999" y="2602175"/>
          <a:ext cx="8399200" cy="1040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140" tIns="110140" rIns="110140" bIns="11014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How we can create communities of faith, sharing respect</a:t>
          </a:r>
          <a:endParaRPr lang="en-US" sz="2500" kern="1200" dirty="0"/>
        </a:p>
      </dsp:txBody>
      <dsp:txXfrm>
        <a:off x="1201999" y="2602175"/>
        <a:ext cx="8399200" cy="10406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23D986-505C-401B-B022-DC6348E14188}">
      <dsp:nvSpPr>
        <dsp:cNvPr id="0" name=""/>
        <dsp:cNvSpPr/>
      </dsp:nvSpPr>
      <dsp:spPr>
        <a:xfrm>
          <a:off x="0" y="2083"/>
          <a:ext cx="498822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999FBC-081B-4E9D-A191-54AF5B89523A}">
      <dsp:nvSpPr>
        <dsp:cNvPr id="0" name=""/>
        <dsp:cNvSpPr/>
      </dsp:nvSpPr>
      <dsp:spPr>
        <a:xfrm>
          <a:off x="0" y="2083"/>
          <a:ext cx="4988225" cy="1421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HOLY</a:t>
          </a:r>
        </a:p>
      </dsp:txBody>
      <dsp:txXfrm>
        <a:off x="0" y="2083"/>
        <a:ext cx="4988225" cy="1421010"/>
      </dsp:txXfrm>
    </dsp:sp>
    <dsp:sp modelId="{16E949EE-B38C-47DB-B005-FBECC1FEDFE6}">
      <dsp:nvSpPr>
        <dsp:cNvPr id="0" name=""/>
        <dsp:cNvSpPr/>
      </dsp:nvSpPr>
      <dsp:spPr>
        <a:xfrm>
          <a:off x="0" y="1423094"/>
          <a:ext cx="4988225" cy="0"/>
        </a:xfrm>
        <a:prstGeom prst="line">
          <a:avLst/>
        </a:prstGeom>
        <a:solidFill>
          <a:schemeClr val="accent2">
            <a:hueOff val="324754"/>
            <a:satOff val="3319"/>
            <a:lumOff val="2255"/>
            <a:alphaOff val="0"/>
          </a:schemeClr>
        </a:solidFill>
        <a:ln w="12700" cap="flat" cmpd="sng" algn="ctr">
          <a:solidFill>
            <a:schemeClr val="accent2">
              <a:hueOff val="324754"/>
              <a:satOff val="3319"/>
              <a:lumOff val="22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B1344A-6BD4-48F5-8171-947E8185AB22}">
      <dsp:nvSpPr>
        <dsp:cNvPr id="0" name=""/>
        <dsp:cNvSpPr/>
      </dsp:nvSpPr>
      <dsp:spPr>
        <a:xfrm>
          <a:off x="0" y="1423094"/>
          <a:ext cx="4988225" cy="1421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kern="1200"/>
            <a:t>HOLI</a:t>
          </a:r>
          <a:endParaRPr lang="en-US" sz="6500" kern="1200"/>
        </a:p>
      </dsp:txBody>
      <dsp:txXfrm>
        <a:off x="0" y="1423094"/>
        <a:ext cx="4988225" cy="1421010"/>
      </dsp:txXfrm>
    </dsp:sp>
    <dsp:sp modelId="{25E60992-D1BA-4B02-AF8F-90C86BDEF2A1}">
      <dsp:nvSpPr>
        <dsp:cNvPr id="0" name=""/>
        <dsp:cNvSpPr/>
      </dsp:nvSpPr>
      <dsp:spPr>
        <a:xfrm>
          <a:off x="0" y="2844105"/>
          <a:ext cx="4988225" cy="0"/>
        </a:xfrm>
        <a:prstGeom prst="line">
          <a:avLst/>
        </a:prstGeom>
        <a:solidFill>
          <a:schemeClr val="accent2">
            <a:hueOff val="649508"/>
            <a:satOff val="6639"/>
            <a:lumOff val="4510"/>
            <a:alphaOff val="0"/>
          </a:schemeClr>
        </a:solidFill>
        <a:ln w="12700" cap="flat" cmpd="sng" algn="ctr">
          <a:solidFill>
            <a:schemeClr val="accent2">
              <a:hueOff val="649508"/>
              <a:satOff val="6639"/>
              <a:lumOff val="451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549302-A852-4A78-BA99-A77724B8E4C3}">
      <dsp:nvSpPr>
        <dsp:cNvPr id="0" name=""/>
        <dsp:cNvSpPr/>
      </dsp:nvSpPr>
      <dsp:spPr>
        <a:xfrm>
          <a:off x="0" y="2844105"/>
          <a:ext cx="4988225" cy="1421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kern="1200"/>
            <a:t>HOLA</a:t>
          </a:r>
          <a:endParaRPr lang="en-US" sz="6500" kern="1200"/>
        </a:p>
      </dsp:txBody>
      <dsp:txXfrm>
        <a:off x="0" y="2844105"/>
        <a:ext cx="4988225" cy="14210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D77F31-2D37-4D87-A75E-8901948DD443}">
      <dsp:nvSpPr>
        <dsp:cNvPr id="0" name=""/>
        <dsp:cNvSpPr/>
      </dsp:nvSpPr>
      <dsp:spPr>
        <a:xfrm>
          <a:off x="0" y="444"/>
          <a:ext cx="9601200" cy="104069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35C354-C6E6-41CF-8F80-FAF07F01B569}">
      <dsp:nvSpPr>
        <dsp:cNvPr id="0" name=""/>
        <dsp:cNvSpPr/>
      </dsp:nvSpPr>
      <dsp:spPr>
        <a:xfrm>
          <a:off x="314809" y="234600"/>
          <a:ext cx="572380" cy="5723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D5715C-5A44-4F3B-A788-758C3617E450}">
      <dsp:nvSpPr>
        <dsp:cNvPr id="0" name=""/>
        <dsp:cNvSpPr/>
      </dsp:nvSpPr>
      <dsp:spPr>
        <a:xfrm>
          <a:off x="1201999" y="444"/>
          <a:ext cx="8399200" cy="1040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140" tIns="110140" rIns="110140" bIns="11014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kern="1200" dirty="0"/>
            <a:t>What creed would you write for your diocese?</a:t>
          </a:r>
          <a:endParaRPr lang="en-US" sz="2500" kern="1200" dirty="0"/>
        </a:p>
      </dsp:txBody>
      <dsp:txXfrm>
        <a:off x="1201999" y="444"/>
        <a:ext cx="8399200" cy="1040692"/>
      </dsp:txXfrm>
    </dsp:sp>
    <dsp:sp modelId="{FDCC1226-F049-4DD8-8A44-E7AE15CF1C05}">
      <dsp:nvSpPr>
        <dsp:cNvPr id="0" name=""/>
        <dsp:cNvSpPr/>
      </dsp:nvSpPr>
      <dsp:spPr>
        <a:xfrm>
          <a:off x="0" y="1301309"/>
          <a:ext cx="9601200" cy="104069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E0D337-F975-4A44-AF93-F936052B5DD7}">
      <dsp:nvSpPr>
        <dsp:cNvPr id="0" name=""/>
        <dsp:cNvSpPr/>
      </dsp:nvSpPr>
      <dsp:spPr>
        <a:xfrm>
          <a:off x="314809" y="1535465"/>
          <a:ext cx="572380" cy="57238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9C3720-1AFA-482C-80EF-DD63A3493D9A}">
      <dsp:nvSpPr>
        <dsp:cNvPr id="0" name=""/>
        <dsp:cNvSpPr/>
      </dsp:nvSpPr>
      <dsp:spPr>
        <a:xfrm>
          <a:off x="1201999" y="1301309"/>
          <a:ext cx="8399200" cy="1040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140" tIns="110140" rIns="110140" bIns="11014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kern="1200" dirty="0"/>
            <a:t>What aspect(s) would be contested?</a:t>
          </a:r>
          <a:endParaRPr lang="en-US" sz="2500" kern="1200" dirty="0"/>
        </a:p>
      </dsp:txBody>
      <dsp:txXfrm>
        <a:off x="1201999" y="1301309"/>
        <a:ext cx="8399200" cy="1040692"/>
      </dsp:txXfrm>
    </dsp:sp>
    <dsp:sp modelId="{F544FF3F-68D2-40C8-A4EA-3139FB9A3D03}">
      <dsp:nvSpPr>
        <dsp:cNvPr id="0" name=""/>
        <dsp:cNvSpPr/>
      </dsp:nvSpPr>
      <dsp:spPr>
        <a:xfrm>
          <a:off x="0" y="2602175"/>
          <a:ext cx="9601200" cy="104069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B78D0E-4B27-4DD7-BA3F-5B5E5E5A2849}">
      <dsp:nvSpPr>
        <dsp:cNvPr id="0" name=""/>
        <dsp:cNvSpPr/>
      </dsp:nvSpPr>
      <dsp:spPr>
        <a:xfrm>
          <a:off x="314809" y="2836330"/>
          <a:ext cx="572380" cy="57238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2226BC-8CAC-43E3-BBF6-272FCB3F3FD9}">
      <dsp:nvSpPr>
        <dsp:cNvPr id="0" name=""/>
        <dsp:cNvSpPr/>
      </dsp:nvSpPr>
      <dsp:spPr>
        <a:xfrm>
          <a:off x="1201999" y="2602175"/>
          <a:ext cx="8399200" cy="1040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140" tIns="110140" rIns="110140" bIns="11014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kern="1200" dirty="0"/>
            <a:t>How would you emphasise the life everlasting?</a:t>
          </a:r>
          <a:endParaRPr lang="en-US" sz="2500" kern="1200" dirty="0"/>
        </a:p>
      </dsp:txBody>
      <dsp:txXfrm>
        <a:off x="1201999" y="2602175"/>
        <a:ext cx="8399200" cy="10406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774E5BF-AB7F-41F9-BBD7-B831F8FA0942}" type="datetimeFigureOut">
              <a:rPr lang="en-GB" smtClean="0"/>
              <a:t>10/07/2025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BA7CAEF8-AB80-4DA7-AFC6-8E40FEC06D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638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7CAEF8-AB80-4DA7-AFC6-8E40FEC06D0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8658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7CAEF8-AB80-4DA7-AFC6-8E40FEC06D0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377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7CAEF8-AB80-4DA7-AFC6-8E40FEC06D0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546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F7558C-8FBB-3DB1-D950-F5491E95B7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1789C6-972C-AD4D-B336-D8CFADBD35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456E49-1F12-90B2-7651-FA12A978DC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1D33FE-FAD3-AFA1-70DC-6148BA3C8D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7CAEF8-AB80-4DA7-AFC6-8E40FEC06D0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807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E5590A-8ECC-95A0-F217-5A9797485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975052-74BC-B826-7499-29C6B0FB2A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475F77-BD42-D1E4-3B9D-97449592DC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F6C8AC-1D8A-1783-F1CE-6CD18E6C41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7CAEF8-AB80-4DA7-AFC6-8E40FEC06D0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610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12BED07-6713-92AA-40AF-AE58F4F83C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5400" y="4701464"/>
            <a:ext cx="8952782" cy="1204036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9EF77-BF49-E4C1-0FC7-563354777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D5853-25AA-1C3D-EAD2-496674792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F0DAD-5850-CAAE-CD25-4D6DDDFF3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4851B1-0B20-9549-0D70-886AA9D045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400" y="952500"/>
            <a:ext cx="8952781" cy="3748824"/>
          </a:xfrm>
          <a:noFill/>
        </p:spPr>
        <p:txBody>
          <a:bodyPr anchor="b">
            <a:normAutofit/>
          </a:bodyPr>
          <a:lstStyle>
            <a:lvl1pPr algn="l">
              <a:defRPr sz="3200" spc="53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40829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2C3AB-851A-0D2F-B3AE-5B161CFFC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89FD6B-3621-3904-7878-A2825C6925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08AE9-D8ED-ED5D-D7B0-A43811777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EF98B-AC81-D122-3D05-9C4E2FE42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FB543-B138-6627-3714-12105D172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09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3DE16D-F1A0-DDB5-A98C-A9055C93D9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88334" y="952499"/>
            <a:ext cx="2051165" cy="4953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8A548F-8DA7-C53C-1BFE-7C720CB20F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2500" y="952499"/>
            <a:ext cx="8235834" cy="49530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EA2C8-1C90-25D0-8B0A-30B73CFD3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FF1A4-0404-DA2D-1EA4-828091C0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57155-0F4A-F7B7-C4A8-755572E98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438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48F26-B5E3-8A90-51FC-8520D1D73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A4D95-10F3-6212-8302-5610C43E3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81BE7-A53D-441E-0393-0E59412C9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F10F0-B23F-BF4B-DB66-9BCF734DB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5DDEC-13A7-D988-D082-03076F80F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561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80CFA-45ED-71B0-EE3E-CCE6D5C19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618211"/>
            <a:ext cx="8412190" cy="3944389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7BECA-A01D-7D7A-F2A6-891EC9D22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908858"/>
            <a:ext cx="8412192" cy="676102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16478-6FAF-D420-0B87-6EABB81E8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4289B-CB0D-8AFC-7C02-F755C0DCC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971E4-8A9E-2A30-D7FE-B3505124B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106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7F941-C3A7-545F-8046-C7A9AC803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D4277-CFAE-EEF6-3346-61F06D5A39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5401" y="2260121"/>
            <a:ext cx="4350026" cy="3656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543384-699D-84FC-C8B5-7BDE49BB44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46574" y="2260120"/>
            <a:ext cx="4350025" cy="365688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A49386-AFC8-03DA-4563-07B0A0119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ED60A-7704-31D9-7D4D-65C635EDF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6927DA-3B5E-13B8-0BA8-5DCFF001E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33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7B55A-280B-BDCB-F966-8578DDE7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966788"/>
            <a:ext cx="10059988" cy="105178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76EA03-7008-14AB-547B-E66EA4EC9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2018581"/>
            <a:ext cx="4350027" cy="544003"/>
          </a:xfrm>
        </p:spPr>
        <p:txBody>
          <a:bodyPr anchor="b"/>
          <a:lstStyle>
            <a:lvl1pPr marL="0" indent="0"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629F56-D2C8-71FE-FA59-002819D518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5400" y="2774756"/>
            <a:ext cx="4350027" cy="31507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2524D2-CA8D-75F3-D089-C2F0E20D47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46572" y="2018581"/>
            <a:ext cx="4350028" cy="544003"/>
          </a:xfrm>
        </p:spPr>
        <p:txBody>
          <a:bodyPr anchor="b"/>
          <a:lstStyle>
            <a:lvl1pPr marL="0" indent="0"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99B0E3-5AE5-0516-27BF-9F246137FE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46572" y="2774756"/>
            <a:ext cx="4350028" cy="315079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B319A7-6048-4735-B2AC-6D6043F14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15F875-F23E-D0D2-9115-CD494FDA0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B4F88F-F488-D9D5-CF99-AA1750AAF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5094593-EFC2-EEEF-74CD-BD00F4132A94}"/>
              </a:ext>
            </a:extLst>
          </p:cNvPr>
          <p:cNvCxnSpPr>
            <a:cxnSpLocks/>
          </p:cNvCxnSpPr>
          <p:nvPr/>
        </p:nvCxnSpPr>
        <p:spPr>
          <a:xfrm>
            <a:off x="6657975" y="2625552"/>
            <a:ext cx="42386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851F6D-436C-FA47-8CD1-2C10E735764A}"/>
              </a:ext>
            </a:extLst>
          </p:cNvPr>
          <p:cNvCxnSpPr>
            <a:cxnSpLocks/>
          </p:cNvCxnSpPr>
          <p:nvPr/>
        </p:nvCxnSpPr>
        <p:spPr>
          <a:xfrm>
            <a:off x="1403684" y="2625552"/>
            <a:ext cx="42417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2209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91B86-9261-4E82-EF65-30F78154E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3A5E84-E43B-20AE-E80D-47CB0B07B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FF5797-14F1-9FEB-247C-0E325AF74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B5D7AF-1489-8F93-4828-0AE784B8B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007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6CAF1C-8901-AE05-E52C-D5B959410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CD4F90-2973-4FE2-6C2C-5C2AC5C5A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50414B-A7EC-0C14-EFD2-29C5582CC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57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378C7-A764-C5E4-A6A4-DC5B1B353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484" y="1306484"/>
            <a:ext cx="3932237" cy="2122516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FE178-4B5D-413B-6583-AB81E8D04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312026"/>
            <a:ext cx="5143500" cy="456565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B92F6D-71AB-9630-9DBE-46041C50C7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06484" y="3428999"/>
            <a:ext cx="3932237" cy="2133601"/>
          </a:xfrm>
        </p:spPr>
        <p:txBody>
          <a:bodyPr anchor="b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FEAAD1-C919-6E2E-32D2-E199025FB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88B5D8-E15B-BE38-2A89-BD0F02E1A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7ECC26-B78C-4CBD-6883-97E80D3E5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567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04EAA-30F7-390A-C77C-2E5BD8218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484" y="1307185"/>
            <a:ext cx="3932237" cy="2121813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3A1C34-81AC-D534-67B1-4272122893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57702" y="1307186"/>
            <a:ext cx="5038898" cy="459831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E1012D-3524-26C6-64C1-8CE6E7A9A2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06484" y="3428999"/>
            <a:ext cx="3932237" cy="2133601"/>
          </a:xfrm>
        </p:spPr>
        <p:txBody>
          <a:bodyPr anchor="b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8FA6D7-1BE0-F14D-A2F7-4836180BC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56B5AC-3F20-FDC1-D579-7C4C6B4ED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074ACA-1D54-81FA-70B1-31AB3011B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867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792104-6F24-CD50-F55E-22A55084D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842963"/>
            <a:ext cx="9601200" cy="1309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1059CB-D00E-398D-E4D9-59792FC40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2262188"/>
            <a:ext cx="9601200" cy="3643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DFBC38-D897-7CBE-AC89-A95A2222D7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7726" y="61991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5DBDDF98-C922-483F-97E9-3E76B0201B42}" type="datetimeFigureOut">
              <a:rPr lang="en-US" smtClean="0"/>
              <a:pPr/>
              <a:t>7/10/2025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28008-2A03-D518-4A75-30816EB0D1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86625" y="6199188"/>
            <a:ext cx="34099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91D49-2BD8-1C36-B43A-CF2F917776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28107" y="6199188"/>
            <a:ext cx="619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1B8B3671-A306-4A69-8480-FA9BE83924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601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18" r:id="rId6"/>
    <p:sldLayoutId id="2147483714" r:id="rId7"/>
    <p:sldLayoutId id="2147483715" r:id="rId8"/>
    <p:sldLayoutId id="2147483716" r:id="rId9"/>
    <p:sldLayoutId id="2147483717" r:id="rId10"/>
    <p:sldLayoutId id="2147483719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800" kern="1200" cap="all" spc="5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75488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94944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144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4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13" Type="http://schemas.openxmlformats.org/officeDocument/2006/relationships/image" Target="../media/image26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12" Type="http://schemas.openxmlformats.org/officeDocument/2006/relationships/image" Target="../media/image25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jpg"/><Relationship Id="rId10" Type="http://schemas.openxmlformats.org/officeDocument/2006/relationships/image" Target="../media/image23.jpg"/><Relationship Id="rId4" Type="http://schemas.openxmlformats.org/officeDocument/2006/relationships/image" Target="../media/image17.jpg"/><Relationship Id="rId9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735658-270A-8D75-091E-AFB444A3D6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olorized light photo effects">
            <a:extLst>
              <a:ext uri="{FF2B5EF4-FFF2-40B4-BE49-F238E27FC236}">
                <a16:creationId xmlns:a16="http://schemas.microsoft.com/office/drawing/2014/main" id="{27C8A79B-F5B6-2CE6-6F61-3CF7CAA3A6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1990" b="13740"/>
          <a:stretch/>
        </p:blipFill>
        <p:spPr>
          <a:xfrm>
            <a:off x="20" y="7675"/>
            <a:ext cx="1219198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9FB1C88-5F1D-C7DF-A4B3-E8EE7F6BF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49468" y="-649466"/>
            <a:ext cx="6857999" cy="8156934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56000"/>
                </a:srgbClr>
              </a:gs>
              <a:gs pos="100000">
                <a:srgbClr val="000000">
                  <a:alpha val="0"/>
                </a:srgbClr>
              </a:gs>
              <a:gs pos="56000">
                <a:srgbClr val="000000">
                  <a:alpha val="37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711BF64-C99B-2F90-ADA1-0C08F9BE8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952501" y="964922"/>
            <a:ext cx="4558122" cy="4943507"/>
          </a:xfrm>
          <a:custGeom>
            <a:avLst/>
            <a:gdLst>
              <a:gd name="connsiteX0" fmla="*/ 0 w 9985794"/>
              <a:gd name="connsiteY0" fmla="*/ 0 h 4920343"/>
              <a:gd name="connsiteX1" fmla="*/ 9985794 w 9985794"/>
              <a:gd name="connsiteY1" fmla="*/ 0 h 4920343"/>
              <a:gd name="connsiteX2" fmla="*/ 9985794 w 9985794"/>
              <a:gd name="connsiteY2" fmla="*/ 4920343 h 4920343"/>
              <a:gd name="connsiteX3" fmla="*/ 0 w 9985794"/>
              <a:gd name="connsiteY3" fmla="*/ 4920343 h 4920343"/>
              <a:gd name="connsiteX4" fmla="*/ 0 w 9985794"/>
              <a:gd name="connsiteY4" fmla="*/ 4119525 h 4920343"/>
              <a:gd name="connsiteX5" fmla="*/ 4905554 w 9985794"/>
              <a:gd name="connsiteY5" fmla="*/ 4119525 h 4920343"/>
              <a:gd name="connsiteX6" fmla="*/ 4905554 w 9985794"/>
              <a:gd name="connsiteY6" fmla="*/ 1451087 h 4920343"/>
              <a:gd name="connsiteX7" fmla="*/ 0 w 9985794"/>
              <a:gd name="connsiteY7" fmla="*/ 1451087 h 4920343"/>
              <a:gd name="connsiteX0" fmla="*/ 4905554 w 9985794"/>
              <a:gd name="connsiteY0" fmla="*/ 4119525 h 4920343"/>
              <a:gd name="connsiteX1" fmla="*/ 4905554 w 9985794"/>
              <a:gd name="connsiteY1" fmla="*/ 1451087 h 4920343"/>
              <a:gd name="connsiteX2" fmla="*/ 0 w 9985794"/>
              <a:gd name="connsiteY2" fmla="*/ 1451087 h 4920343"/>
              <a:gd name="connsiteX3" fmla="*/ 0 w 9985794"/>
              <a:gd name="connsiteY3" fmla="*/ 0 h 4920343"/>
              <a:gd name="connsiteX4" fmla="*/ 9985794 w 9985794"/>
              <a:gd name="connsiteY4" fmla="*/ 0 h 4920343"/>
              <a:gd name="connsiteX5" fmla="*/ 9985794 w 9985794"/>
              <a:gd name="connsiteY5" fmla="*/ 4920343 h 4920343"/>
              <a:gd name="connsiteX6" fmla="*/ 0 w 9985794"/>
              <a:gd name="connsiteY6" fmla="*/ 4920343 h 4920343"/>
              <a:gd name="connsiteX7" fmla="*/ 0 w 9985794"/>
              <a:gd name="connsiteY7" fmla="*/ 4119525 h 4920343"/>
              <a:gd name="connsiteX8" fmla="*/ 4996994 w 9985794"/>
              <a:gd name="connsiteY8" fmla="*/ 4210965 h 4920343"/>
              <a:gd name="connsiteX0" fmla="*/ 4905554 w 9985794"/>
              <a:gd name="connsiteY0" fmla="*/ 4119525 h 4920343"/>
              <a:gd name="connsiteX1" fmla="*/ 4905554 w 9985794"/>
              <a:gd name="connsiteY1" fmla="*/ 1451087 h 4920343"/>
              <a:gd name="connsiteX2" fmla="*/ 0 w 9985794"/>
              <a:gd name="connsiteY2" fmla="*/ 1451087 h 4920343"/>
              <a:gd name="connsiteX3" fmla="*/ 0 w 9985794"/>
              <a:gd name="connsiteY3" fmla="*/ 0 h 4920343"/>
              <a:gd name="connsiteX4" fmla="*/ 9985794 w 9985794"/>
              <a:gd name="connsiteY4" fmla="*/ 0 h 4920343"/>
              <a:gd name="connsiteX5" fmla="*/ 9985794 w 9985794"/>
              <a:gd name="connsiteY5" fmla="*/ 4920343 h 4920343"/>
              <a:gd name="connsiteX6" fmla="*/ 0 w 9985794"/>
              <a:gd name="connsiteY6" fmla="*/ 4920343 h 4920343"/>
              <a:gd name="connsiteX7" fmla="*/ 0 w 9985794"/>
              <a:gd name="connsiteY7" fmla="*/ 4119525 h 4920343"/>
              <a:gd name="connsiteX0" fmla="*/ 4905554 w 9985794"/>
              <a:gd name="connsiteY0" fmla="*/ 1451087 h 4920343"/>
              <a:gd name="connsiteX1" fmla="*/ 0 w 9985794"/>
              <a:gd name="connsiteY1" fmla="*/ 1451087 h 4920343"/>
              <a:gd name="connsiteX2" fmla="*/ 0 w 9985794"/>
              <a:gd name="connsiteY2" fmla="*/ 0 h 4920343"/>
              <a:gd name="connsiteX3" fmla="*/ 9985794 w 9985794"/>
              <a:gd name="connsiteY3" fmla="*/ 0 h 4920343"/>
              <a:gd name="connsiteX4" fmla="*/ 9985794 w 9985794"/>
              <a:gd name="connsiteY4" fmla="*/ 4920343 h 4920343"/>
              <a:gd name="connsiteX5" fmla="*/ 0 w 9985794"/>
              <a:gd name="connsiteY5" fmla="*/ 4920343 h 4920343"/>
              <a:gd name="connsiteX6" fmla="*/ 0 w 9985794"/>
              <a:gd name="connsiteY6" fmla="*/ 4119525 h 4920343"/>
              <a:gd name="connsiteX0" fmla="*/ 0 w 9985794"/>
              <a:gd name="connsiteY0" fmla="*/ 1451087 h 4920343"/>
              <a:gd name="connsiteX1" fmla="*/ 0 w 9985794"/>
              <a:gd name="connsiteY1" fmla="*/ 0 h 4920343"/>
              <a:gd name="connsiteX2" fmla="*/ 9985794 w 9985794"/>
              <a:gd name="connsiteY2" fmla="*/ 0 h 4920343"/>
              <a:gd name="connsiteX3" fmla="*/ 9985794 w 9985794"/>
              <a:gd name="connsiteY3" fmla="*/ 4920343 h 4920343"/>
              <a:gd name="connsiteX4" fmla="*/ 0 w 9985794"/>
              <a:gd name="connsiteY4" fmla="*/ 4920343 h 4920343"/>
              <a:gd name="connsiteX5" fmla="*/ 0 w 9985794"/>
              <a:gd name="connsiteY5" fmla="*/ 4119525 h 4920343"/>
              <a:gd name="connsiteX0" fmla="*/ 0 w 10019371"/>
              <a:gd name="connsiteY0" fmla="*/ 1655069 h 4920343"/>
              <a:gd name="connsiteX1" fmla="*/ 33577 w 10019371"/>
              <a:gd name="connsiteY1" fmla="*/ 0 h 4920343"/>
              <a:gd name="connsiteX2" fmla="*/ 10019371 w 10019371"/>
              <a:gd name="connsiteY2" fmla="*/ 0 h 4920343"/>
              <a:gd name="connsiteX3" fmla="*/ 10019371 w 10019371"/>
              <a:gd name="connsiteY3" fmla="*/ 4920343 h 4920343"/>
              <a:gd name="connsiteX4" fmla="*/ 33577 w 10019371"/>
              <a:gd name="connsiteY4" fmla="*/ 4920343 h 4920343"/>
              <a:gd name="connsiteX5" fmla="*/ 33577 w 10019371"/>
              <a:gd name="connsiteY5" fmla="*/ 4119525 h 4920343"/>
              <a:gd name="connsiteX0" fmla="*/ 0 w 9991028"/>
              <a:gd name="connsiteY0" fmla="*/ 1645173 h 4920343"/>
              <a:gd name="connsiteX1" fmla="*/ 5234 w 9991028"/>
              <a:gd name="connsiteY1" fmla="*/ 0 h 4920343"/>
              <a:gd name="connsiteX2" fmla="*/ 9991028 w 9991028"/>
              <a:gd name="connsiteY2" fmla="*/ 0 h 4920343"/>
              <a:gd name="connsiteX3" fmla="*/ 9991028 w 9991028"/>
              <a:gd name="connsiteY3" fmla="*/ 4920343 h 4920343"/>
              <a:gd name="connsiteX4" fmla="*/ 5234 w 9991028"/>
              <a:gd name="connsiteY4" fmla="*/ 4920343 h 4920343"/>
              <a:gd name="connsiteX5" fmla="*/ 5234 w 9991028"/>
              <a:gd name="connsiteY5" fmla="*/ 4119525 h 4920343"/>
              <a:gd name="connsiteX0" fmla="*/ 59 w 9986364"/>
              <a:gd name="connsiteY0" fmla="*/ 1639236 h 4920343"/>
              <a:gd name="connsiteX1" fmla="*/ 570 w 9986364"/>
              <a:gd name="connsiteY1" fmla="*/ 0 h 4920343"/>
              <a:gd name="connsiteX2" fmla="*/ 9986364 w 9986364"/>
              <a:gd name="connsiteY2" fmla="*/ 0 h 4920343"/>
              <a:gd name="connsiteX3" fmla="*/ 9986364 w 9986364"/>
              <a:gd name="connsiteY3" fmla="*/ 4920343 h 4920343"/>
              <a:gd name="connsiteX4" fmla="*/ 570 w 9986364"/>
              <a:gd name="connsiteY4" fmla="*/ 4920343 h 4920343"/>
              <a:gd name="connsiteX5" fmla="*/ 570 w 9986364"/>
              <a:gd name="connsiteY5" fmla="*/ 4119525 h 4920343"/>
              <a:gd name="connsiteX0" fmla="*/ 60 w 9986364"/>
              <a:gd name="connsiteY0" fmla="*/ 1847740 h 4920343"/>
              <a:gd name="connsiteX1" fmla="*/ 570 w 9986364"/>
              <a:gd name="connsiteY1" fmla="*/ 0 h 4920343"/>
              <a:gd name="connsiteX2" fmla="*/ 9986364 w 9986364"/>
              <a:gd name="connsiteY2" fmla="*/ 0 h 4920343"/>
              <a:gd name="connsiteX3" fmla="*/ 9986364 w 9986364"/>
              <a:gd name="connsiteY3" fmla="*/ 4920343 h 4920343"/>
              <a:gd name="connsiteX4" fmla="*/ 570 w 9986364"/>
              <a:gd name="connsiteY4" fmla="*/ 4920343 h 4920343"/>
              <a:gd name="connsiteX5" fmla="*/ 570 w 9986364"/>
              <a:gd name="connsiteY5" fmla="*/ 4119525 h 4920343"/>
              <a:gd name="connsiteX0" fmla="*/ 11626 w 9985937"/>
              <a:gd name="connsiteY0" fmla="*/ 1797498 h 4920343"/>
              <a:gd name="connsiteX1" fmla="*/ 143 w 9985937"/>
              <a:gd name="connsiteY1" fmla="*/ 0 h 4920343"/>
              <a:gd name="connsiteX2" fmla="*/ 9985937 w 9985937"/>
              <a:gd name="connsiteY2" fmla="*/ 0 h 4920343"/>
              <a:gd name="connsiteX3" fmla="*/ 9985937 w 9985937"/>
              <a:gd name="connsiteY3" fmla="*/ 4920343 h 4920343"/>
              <a:gd name="connsiteX4" fmla="*/ 143 w 9985937"/>
              <a:gd name="connsiteY4" fmla="*/ 4920343 h 4920343"/>
              <a:gd name="connsiteX5" fmla="*/ 143 w 9985937"/>
              <a:gd name="connsiteY5" fmla="*/ 4119525 h 4920343"/>
              <a:gd name="connsiteX0" fmla="*/ 62 w 9986364"/>
              <a:gd name="connsiteY0" fmla="*/ 1779914 h 4920343"/>
              <a:gd name="connsiteX1" fmla="*/ 570 w 9986364"/>
              <a:gd name="connsiteY1" fmla="*/ 0 h 4920343"/>
              <a:gd name="connsiteX2" fmla="*/ 9986364 w 9986364"/>
              <a:gd name="connsiteY2" fmla="*/ 0 h 4920343"/>
              <a:gd name="connsiteX3" fmla="*/ 9986364 w 9986364"/>
              <a:gd name="connsiteY3" fmla="*/ 4920343 h 4920343"/>
              <a:gd name="connsiteX4" fmla="*/ 570 w 9986364"/>
              <a:gd name="connsiteY4" fmla="*/ 4920343 h 4920343"/>
              <a:gd name="connsiteX5" fmla="*/ 570 w 9986364"/>
              <a:gd name="connsiteY5" fmla="*/ 4119525 h 4920343"/>
              <a:gd name="connsiteX0" fmla="*/ 17584 w 9985899"/>
              <a:gd name="connsiteY0" fmla="*/ 1779914 h 4920343"/>
              <a:gd name="connsiteX1" fmla="*/ 105 w 9985899"/>
              <a:gd name="connsiteY1" fmla="*/ 0 h 4920343"/>
              <a:gd name="connsiteX2" fmla="*/ 9985899 w 9985899"/>
              <a:gd name="connsiteY2" fmla="*/ 0 h 4920343"/>
              <a:gd name="connsiteX3" fmla="*/ 9985899 w 9985899"/>
              <a:gd name="connsiteY3" fmla="*/ 4920343 h 4920343"/>
              <a:gd name="connsiteX4" fmla="*/ 105 w 9985899"/>
              <a:gd name="connsiteY4" fmla="*/ 4920343 h 4920343"/>
              <a:gd name="connsiteX5" fmla="*/ 105 w 9985899"/>
              <a:gd name="connsiteY5" fmla="*/ 4119525 h 492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85899" h="4920343">
                <a:moveTo>
                  <a:pt x="17584" y="1779914"/>
                </a:moveTo>
                <a:cubicBezTo>
                  <a:pt x="19329" y="1231523"/>
                  <a:pt x="-1640" y="548391"/>
                  <a:pt x="105" y="0"/>
                </a:cubicBezTo>
                <a:lnTo>
                  <a:pt x="9985899" y="0"/>
                </a:lnTo>
                <a:lnTo>
                  <a:pt x="9985899" y="4920343"/>
                </a:lnTo>
                <a:lnTo>
                  <a:pt x="105" y="4920343"/>
                </a:lnTo>
                <a:lnTo>
                  <a:pt x="105" y="4119525"/>
                </a:lnTo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DAC5C0-AD48-CD58-90B7-3CB17DAD9A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9619" y="1862182"/>
            <a:ext cx="4781003" cy="2155419"/>
          </a:xfrm>
          <a:noFill/>
        </p:spPr>
        <p:txBody>
          <a:bodyPr anchor="ctr">
            <a:normAutofit/>
          </a:bodyPr>
          <a:lstStyle/>
          <a:p>
            <a:r>
              <a:rPr lang="en-GB" b="1" dirty="0">
                <a:solidFill>
                  <a:srgbClr val="FFFFFF"/>
                </a:solidFill>
              </a:rPr>
              <a:t>The life everlasting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4911BE-6A72-6194-D384-31661CE338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0505" y="4360506"/>
            <a:ext cx="3220205" cy="1060522"/>
          </a:xfrm>
          <a:noFill/>
        </p:spPr>
        <p:txBody>
          <a:bodyPr anchor="b"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Rt Revd Smitha Prasadam</a:t>
            </a:r>
          </a:p>
        </p:txBody>
      </p:sp>
    </p:spTree>
    <p:extLst>
      <p:ext uri="{BB962C8B-B14F-4D97-AF65-F5344CB8AC3E}">
        <p14:creationId xmlns:p14="http://schemas.microsoft.com/office/powerpoint/2010/main" val="351475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80CCD56-C12A-7636-D7A1-B201A297A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9CE022-0930-5F25-8622-C86918ACD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7589" y="1271263"/>
            <a:ext cx="4182718" cy="2710983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spc="530" dirty="0"/>
              <a:t>Disruptive grace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9BF1304-E737-5526-8D54-07AEF3552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1040" y="952500"/>
            <a:ext cx="3862085" cy="49530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oup of people with different facial hair&#10;&#10;AI-generated content may be incorrect.">
            <a:extLst>
              <a:ext uri="{FF2B5EF4-FFF2-40B4-BE49-F238E27FC236}">
                <a16:creationId xmlns:a16="http://schemas.microsoft.com/office/drawing/2014/main" id="{A9A98334-6A6F-2849-3FD3-62872B6D5B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903858" cy="67600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F108CC-80C9-B69A-DDE7-31D0EB705D4C}"/>
              </a:ext>
            </a:extLst>
          </p:cNvPr>
          <p:cNvSpPr txBox="1"/>
          <p:nvPr/>
        </p:nvSpPr>
        <p:spPr>
          <a:xfrm>
            <a:off x="7524943" y="3422925"/>
            <a:ext cx="35742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Costly / Comfortable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Individual / 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Radical / Robust</a:t>
            </a:r>
          </a:p>
        </p:txBody>
      </p:sp>
    </p:spTree>
    <p:extLst>
      <p:ext uri="{BB962C8B-B14F-4D97-AF65-F5344CB8AC3E}">
        <p14:creationId xmlns:p14="http://schemas.microsoft.com/office/powerpoint/2010/main" val="2096386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FD18D12-C125-E05E-294C-53DEC4B2B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erson in a suit and tie talking to another person&#10;&#10;AI-generated content may be incorrect.">
            <a:extLst>
              <a:ext uri="{FF2B5EF4-FFF2-40B4-BE49-F238E27FC236}">
                <a16:creationId xmlns:a16="http://schemas.microsoft.com/office/drawing/2014/main" id="{9F4CDABD-2AAD-2849-6275-9F7784F2C2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043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BDED0F-B53A-F7D3-1B44-59C4A0D07C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8CE1B38-CEA8-0D31-EBFF-69458E82C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24CB0CD-572E-931D-17E3-87D2F48523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3335" y="952194"/>
            <a:ext cx="4140682" cy="495844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C79253-4762-81BA-F469-C99206198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430" y="2946401"/>
            <a:ext cx="4504269" cy="76329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400" b="1" spc="530" dirty="0"/>
              <a:t>In conversation with</a:t>
            </a:r>
            <a:endParaRPr lang="en-US" sz="2400" b="1" spc="530" dirty="0"/>
          </a:p>
        </p:txBody>
      </p:sp>
      <p:pic>
        <p:nvPicPr>
          <p:cNvPr id="3" name="Content Placeholder 4" descr="A purple background with white text&#10;&#10;AI-generated content may be incorrect.">
            <a:extLst>
              <a:ext uri="{FF2B5EF4-FFF2-40B4-BE49-F238E27FC236}">
                <a16:creationId xmlns:a16="http://schemas.microsoft.com/office/drawing/2014/main" id="{0DB628E8-700B-E6A2-BEE2-B3F820A5CB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" r="2826"/>
          <a:stretch/>
        </p:blipFill>
        <p:spPr>
          <a:xfrm>
            <a:off x="5763506" y="0"/>
            <a:ext cx="6451601" cy="687977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639188-4CCE-847C-E82C-B2B5905E40BB}"/>
              </a:ext>
            </a:extLst>
          </p:cNvPr>
          <p:cNvSpPr txBox="1"/>
          <p:nvPr/>
        </p:nvSpPr>
        <p:spPr>
          <a:xfrm>
            <a:off x="1246537" y="3637993"/>
            <a:ext cx="35742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Dr Edward Kessler MBE</a:t>
            </a:r>
          </a:p>
          <a:p>
            <a:r>
              <a:rPr lang="en-GB" dirty="0"/>
              <a:t>High Sherrif Adeeba Malik </a:t>
            </a:r>
          </a:p>
          <a:p>
            <a:r>
              <a:rPr lang="en-GB" dirty="0"/>
              <a:t>Rebecca Newby</a:t>
            </a:r>
          </a:p>
          <a:p>
            <a:r>
              <a:rPr lang="en-GB" dirty="0"/>
              <a:t>Alison Lowe</a:t>
            </a:r>
          </a:p>
          <a:p>
            <a:r>
              <a:rPr lang="en-GB" dirty="0"/>
              <a:t>Kim Leadbeater MP</a:t>
            </a:r>
          </a:p>
          <a:p>
            <a:r>
              <a:rPr lang="en-GB" dirty="0"/>
              <a:t>Baroness Sayeeda Warsi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CB6D4B-28B6-014E-8FCE-1ACA141F1BFC}"/>
              </a:ext>
            </a:extLst>
          </p:cNvPr>
          <p:cNvSpPr txBox="1">
            <a:spLocks/>
          </p:cNvSpPr>
          <p:nvPr/>
        </p:nvSpPr>
        <p:spPr>
          <a:xfrm>
            <a:off x="1223431" y="1211263"/>
            <a:ext cx="3666069" cy="1309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2800" kern="1200" cap="all" spc="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/>
              <a:t>How we’re doing it…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2344C2-0281-6A24-6D9B-D4D088A4AA27}"/>
              </a:ext>
            </a:extLst>
          </p:cNvPr>
          <p:cNvSpPr txBox="1"/>
          <p:nvPr/>
        </p:nvSpPr>
        <p:spPr>
          <a:xfrm>
            <a:off x="1223431" y="5958242"/>
            <a:ext cx="3574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Acts 17.22-28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DA72206-47F4-546A-4D78-3293A4D491B1}"/>
              </a:ext>
            </a:extLst>
          </p:cNvPr>
          <p:cNvCxnSpPr/>
          <p:nvPr/>
        </p:nvCxnSpPr>
        <p:spPr>
          <a:xfrm>
            <a:off x="1223430" y="2946400"/>
            <a:ext cx="35742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4998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3D5FF-3960-5D65-F33E-DD06FAD26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/>
              <a:t>The unfolding story…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3627B12-D758-5ED2-3420-E92EB76E71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6596336"/>
              </p:ext>
            </p:extLst>
          </p:nvPr>
        </p:nvGraphicFramePr>
        <p:xfrm>
          <a:off x="1295400" y="2262188"/>
          <a:ext cx="9601200" cy="3643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1672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082205-A1C4-7E25-2555-3BCF6E40E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735658-270A-8D75-091E-AFB444A3D6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olorized light photo effects">
            <a:extLst>
              <a:ext uri="{FF2B5EF4-FFF2-40B4-BE49-F238E27FC236}">
                <a16:creationId xmlns:a16="http://schemas.microsoft.com/office/drawing/2014/main" id="{90DE40E9-8B96-1D7F-DBE2-73A67CB7658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1990" b="1374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385C18C-C6E1-BF2C-1367-FB73BE5018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85763" y="-385762"/>
            <a:ext cx="6857999" cy="7629524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56000"/>
                </a:srgbClr>
              </a:gs>
              <a:gs pos="100000">
                <a:srgbClr val="000000">
                  <a:alpha val="0"/>
                </a:srgbClr>
              </a:gs>
              <a:gs pos="56000">
                <a:srgbClr val="000000">
                  <a:alpha val="37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711BF64-C99B-2F90-ADA1-0C08F9BE8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952500" y="964922"/>
            <a:ext cx="4539955" cy="4943507"/>
          </a:xfrm>
          <a:custGeom>
            <a:avLst/>
            <a:gdLst>
              <a:gd name="connsiteX0" fmla="*/ 0 w 9985794"/>
              <a:gd name="connsiteY0" fmla="*/ 0 h 4920343"/>
              <a:gd name="connsiteX1" fmla="*/ 9985794 w 9985794"/>
              <a:gd name="connsiteY1" fmla="*/ 0 h 4920343"/>
              <a:gd name="connsiteX2" fmla="*/ 9985794 w 9985794"/>
              <a:gd name="connsiteY2" fmla="*/ 4920343 h 4920343"/>
              <a:gd name="connsiteX3" fmla="*/ 0 w 9985794"/>
              <a:gd name="connsiteY3" fmla="*/ 4920343 h 4920343"/>
              <a:gd name="connsiteX4" fmla="*/ 0 w 9985794"/>
              <a:gd name="connsiteY4" fmla="*/ 4119525 h 4920343"/>
              <a:gd name="connsiteX5" fmla="*/ 4905554 w 9985794"/>
              <a:gd name="connsiteY5" fmla="*/ 4119525 h 4920343"/>
              <a:gd name="connsiteX6" fmla="*/ 4905554 w 9985794"/>
              <a:gd name="connsiteY6" fmla="*/ 1451087 h 4920343"/>
              <a:gd name="connsiteX7" fmla="*/ 0 w 9985794"/>
              <a:gd name="connsiteY7" fmla="*/ 1451087 h 4920343"/>
              <a:gd name="connsiteX0" fmla="*/ 4905554 w 9985794"/>
              <a:gd name="connsiteY0" fmla="*/ 4119525 h 4920343"/>
              <a:gd name="connsiteX1" fmla="*/ 4905554 w 9985794"/>
              <a:gd name="connsiteY1" fmla="*/ 1451087 h 4920343"/>
              <a:gd name="connsiteX2" fmla="*/ 0 w 9985794"/>
              <a:gd name="connsiteY2" fmla="*/ 1451087 h 4920343"/>
              <a:gd name="connsiteX3" fmla="*/ 0 w 9985794"/>
              <a:gd name="connsiteY3" fmla="*/ 0 h 4920343"/>
              <a:gd name="connsiteX4" fmla="*/ 9985794 w 9985794"/>
              <a:gd name="connsiteY4" fmla="*/ 0 h 4920343"/>
              <a:gd name="connsiteX5" fmla="*/ 9985794 w 9985794"/>
              <a:gd name="connsiteY5" fmla="*/ 4920343 h 4920343"/>
              <a:gd name="connsiteX6" fmla="*/ 0 w 9985794"/>
              <a:gd name="connsiteY6" fmla="*/ 4920343 h 4920343"/>
              <a:gd name="connsiteX7" fmla="*/ 0 w 9985794"/>
              <a:gd name="connsiteY7" fmla="*/ 4119525 h 4920343"/>
              <a:gd name="connsiteX8" fmla="*/ 4996994 w 9985794"/>
              <a:gd name="connsiteY8" fmla="*/ 4210965 h 4920343"/>
              <a:gd name="connsiteX0" fmla="*/ 4905554 w 9985794"/>
              <a:gd name="connsiteY0" fmla="*/ 4119525 h 4920343"/>
              <a:gd name="connsiteX1" fmla="*/ 4905554 w 9985794"/>
              <a:gd name="connsiteY1" fmla="*/ 1451087 h 4920343"/>
              <a:gd name="connsiteX2" fmla="*/ 0 w 9985794"/>
              <a:gd name="connsiteY2" fmla="*/ 1451087 h 4920343"/>
              <a:gd name="connsiteX3" fmla="*/ 0 w 9985794"/>
              <a:gd name="connsiteY3" fmla="*/ 0 h 4920343"/>
              <a:gd name="connsiteX4" fmla="*/ 9985794 w 9985794"/>
              <a:gd name="connsiteY4" fmla="*/ 0 h 4920343"/>
              <a:gd name="connsiteX5" fmla="*/ 9985794 w 9985794"/>
              <a:gd name="connsiteY5" fmla="*/ 4920343 h 4920343"/>
              <a:gd name="connsiteX6" fmla="*/ 0 w 9985794"/>
              <a:gd name="connsiteY6" fmla="*/ 4920343 h 4920343"/>
              <a:gd name="connsiteX7" fmla="*/ 0 w 9985794"/>
              <a:gd name="connsiteY7" fmla="*/ 4119525 h 4920343"/>
              <a:gd name="connsiteX0" fmla="*/ 4905554 w 9985794"/>
              <a:gd name="connsiteY0" fmla="*/ 1451087 h 4920343"/>
              <a:gd name="connsiteX1" fmla="*/ 0 w 9985794"/>
              <a:gd name="connsiteY1" fmla="*/ 1451087 h 4920343"/>
              <a:gd name="connsiteX2" fmla="*/ 0 w 9985794"/>
              <a:gd name="connsiteY2" fmla="*/ 0 h 4920343"/>
              <a:gd name="connsiteX3" fmla="*/ 9985794 w 9985794"/>
              <a:gd name="connsiteY3" fmla="*/ 0 h 4920343"/>
              <a:gd name="connsiteX4" fmla="*/ 9985794 w 9985794"/>
              <a:gd name="connsiteY4" fmla="*/ 4920343 h 4920343"/>
              <a:gd name="connsiteX5" fmla="*/ 0 w 9985794"/>
              <a:gd name="connsiteY5" fmla="*/ 4920343 h 4920343"/>
              <a:gd name="connsiteX6" fmla="*/ 0 w 9985794"/>
              <a:gd name="connsiteY6" fmla="*/ 4119525 h 4920343"/>
              <a:gd name="connsiteX0" fmla="*/ 0 w 9985794"/>
              <a:gd name="connsiteY0" fmla="*/ 1451087 h 4920343"/>
              <a:gd name="connsiteX1" fmla="*/ 0 w 9985794"/>
              <a:gd name="connsiteY1" fmla="*/ 0 h 4920343"/>
              <a:gd name="connsiteX2" fmla="*/ 9985794 w 9985794"/>
              <a:gd name="connsiteY2" fmla="*/ 0 h 4920343"/>
              <a:gd name="connsiteX3" fmla="*/ 9985794 w 9985794"/>
              <a:gd name="connsiteY3" fmla="*/ 4920343 h 4920343"/>
              <a:gd name="connsiteX4" fmla="*/ 0 w 9985794"/>
              <a:gd name="connsiteY4" fmla="*/ 4920343 h 4920343"/>
              <a:gd name="connsiteX5" fmla="*/ 0 w 9985794"/>
              <a:gd name="connsiteY5" fmla="*/ 4119525 h 4920343"/>
              <a:gd name="connsiteX0" fmla="*/ 0 w 10019371"/>
              <a:gd name="connsiteY0" fmla="*/ 1655069 h 4920343"/>
              <a:gd name="connsiteX1" fmla="*/ 33577 w 10019371"/>
              <a:gd name="connsiteY1" fmla="*/ 0 h 4920343"/>
              <a:gd name="connsiteX2" fmla="*/ 10019371 w 10019371"/>
              <a:gd name="connsiteY2" fmla="*/ 0 h 4920343"/>
              <a:gd name="connsiteX3" fmla="*/ 10019371 w 10019371"/>
              <a:gd name="connsiteY3" fmla="*/ 4920343 h 4920343"/>
              <a:gd name="connsiteX4" fmla="*/ 33577 w 10019371"/>
              <a:gd name="connsiteY4" fmla="*/ 4920343 h 4920343"/>
              <a:gd name="connsiteX5" fmla="*/ 33577 w 10019371"/>
              <a:gd name="connsiteY5" fmla="*/ 4119525 h 4920343"/>
              <a:gd name="connsiteX0" fmla="*/ 0 w 9991028"/>
              <a:gd name="connsiteY0" fmla="*/ 1645173 h 4920343"/>
              <a:gd name="connsiteX1" fmla="*/ 5234 w 9991028"/>
              <a:gd name="connsiteY1" fmla="*/ 0 h 4920343"/>
              <a:gd name="connsiteX2" fmla="*/ 9991028 w 9991028"/>
              <a:gd name="connsiteY2" fmla="*/ 0 h 4920343"/>
              <a:gd name="connsiteX3" fmla="*/ 9991028 w 9991028"/>
              <a:gd name="connsiteY3" fmla="*/ 4920343 h 4920343"/>
              <a:gd name="connsiteX4" fmla="*/ 5234 w 9991028"/>
              <a:gd name="connsiteY4" fmla="*/ 4920343 h 4920343"/>
              <a:gd name="connsiteX5" fmla="*/ 5234 w 9991028"/>
              <a:gd name="connsiteY5" fmla="*/ 4119525 h 4920343"/>
              <a:gd name="connsiteX0" fmla="*/ 59 w 9986364"/>
              <a:gd name="connsiteY0" fmla="*/ 1639236 h 4920343"/>
              <a:gd name="connsiteX1" fmla="*/ 570 w 9986364"/>
              <a:gd name="connsiteY1" fmla="*/ 0 h 4920343"/>
              <a:gd name="connsiteX2" fmla="*/ 9986364 w 9986364"/>
              <a:gd name="connsiteY2" fmla="*/ 0 h 4920343"/>
              <a:gd name="connsiteX3" fmla="*/ 9986364 w 9986364"/>
              <a:gd name="connsiteY3" fmla="*/ 4920343 h 4920343"/>
              <a:gd name="connsiteX4" fmla="*/ 570 w 9986364"/>
              <a:gd name="connsiteY4" fmla="*/ 4920343 h 4920343"/>
              <a:gd name="connsiteX5" fmla="*/ 570 w 9986364"/>
              <a:gd name="connsiteY5" fmla="*/ 4119525 h 4920343"/>
              <a:gd name="connsiteX0" fmla="*/ 60 w 9986364"/>
              <a:gd name="connsiteY0" fmla="*/ 1847740 h 4920343"/>
              <a:gd name="connsiteX1" fmla="*/ 570 w 9986364"/>
              <a:gd name="connsiteY1" fmla="*/ 0 h 4920343"/>
              <a:gd name="connsiteX2" fmla="*/ 9986364 w 9986364"/>
              <a:gd name="connsiteY2" fmla="*/ 0 h 4920343"/>
              <a:gd name="connsiteX3" fmla="*/ 9986364 w 9986364"/>
              <a:gd name="connsiteY3" fmla="*/ 4920343 h 4920343"/>
              <a:gd name="connsiteX4" fmla="*/ 570 w 9986364"/>
              <a:gd name="connsiteY4" fmla="*/ 4920343 h 4920343"/>
              <a:gd name="connsiteX5" fmla="*/ 570 w 9986364"/>
              <a:gd name="connsiteY5" fmla="*/ 4119525 h 4920343"/>
              <a:gd name="connsiteX0" fmla="*/ 11626 w 9985937"/>
              <a:gd name="connsiteY0" fmla="*/ 1797498 h 4920343"/>
              <a:gd name="connsiteX1" fmla="*/ 143 w 9985937"/>
              <a:gd name="connsiteY1" fmla="*/ 0 h 4920343"/>
              <a:gd name="connsiteX2" fmla="*/ 9985937 w 9985937"/>
              <a:gd name="connsiteY2" fmla="*/ 0 h 4920343"/>
              <a:gd name="connsiteX3" fmla="*/ 9985937 w 9985937"/>
              <a:gd name="connsiteY3" fmla="*/ 4920343 h 4920343"/>
              <a:gd name="connsiteX4" fmla="*/ 143 w 9985937"/>
              <a:gd name="connsiteY4" fmla="*/ 4920343 h 4920343"/>
              <a:gd name="connsiteX5" fmla="*/ 143 w 9985937"/>
              <a:gd name="connsiteY5" fmla="*/ 4119525 h 4920343"/>
              <a:gd name="connsiteX0" fmla="*/ 62 w 9986364"/>
              <a:gd name="connsiteY0" fmla="*/ 1779914 h 4920343"/>
              <a:gd name="connsiteX1" fmla="*/ 570 w 9986364"/>
              <a:gd name="connsiteY1" fmla="*/ 0 h 4920343"/>
              <a:gd name="connsiteX2" fmla="*/ 9986364 w 9986364"/>
              <a:gd name="connsiteY2" fmla="*/ 0 h 4920343"/>
              <a:gd name="connsiteX3" fmla="*/ 9986364 w 9986364"/>
              <a:gd name="connsiteY3" fmla="*/ 4920343 h 4920343"/>
              <a:gd name="connsiteX4" fmla="*/ 570 w 9986364"/>
              <a:gd name="connsiteY4" fmla="*/ 4920343 h 4920343"/>
              <a:gd name="connsiteX5" fmla="*/ 570 w 9986364"/>
              <a:gd name="connsiteY5" fmla="*/ 4119525 h 4920343"/>
              <a:gd name="connsiteX0" fmla="*/ 17584 w 9985899"/>
              <a:gd name="connsiteY0" fmla="*/ 1779914 h 4920343"/>
              <a:gd name="connsiteX1" fmla="*/ 105 w 9985899"/>
              <a:gd name="connsiteY1" fmla="*/ 0 h 4920343"/>
              <a:gd name="connsiteX2" fmla="*/ 9985899 w 9985899"/>
              <a:gd name="connsiteY2" fmla="*/ 0 h 4920343"/>
              <a:gd name="connsiteX3" fmla="*/ 9985899 w 9985899"/>
              <a:gd name="connsiteY3" fmla="*/ 4920343 h 4920343"/>
              <a:gd name="connsiteX4" fmla="*/ 105 w 9985899"/>
              <a:gd name="connsiteY4" fmla="*/ 4920343 h 4920343"/>
              <a:gd name="connsiteX5" fmla="*/ 105 w 9985899"/>
              <a:gd name="connsiteY5" fmla="*/ 4119525 h 492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85899" h="4920343">
                <a:moveTo>
                  <a:pt x="17584" y="1779914"/>
                </a:moveTo>
                <a:cubicBezTo>
                  <a:pt x="19329" y="1231523"/>
                  <a:pt x="-1640" y="548391"/>
                  <a:pt x="105" y="0"/>
                </a:cubicBezTo>
                <a:lnTo>
                  <a:pt x="9985899" y="0"/>
                </a:lnTo>
                <a:lnTo>
                  <a:pt x="9985899" y="4920343"/>
                </a:lnTo>
                <a:lnTo>
                  <a:pt x="105" y="4920343"/>
                </a:lnTo>
                <a:lnTo>
                  <a:pt x="105" y="4119525"/>
                </a:lnTo>
              </a:path>
            </a:pathLst>
          </a:cu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1BB575-6774-3E27-5E6D-A57A4C20D2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9620" y="1862182"/>
            <a:ext cx="3931090" cy="2155419"/>
          </a:xfrm>
          <a:noFill/>
        </p:spPr>
        <p:txBody>
          <a:bodyPr anchor="ctr">
            <a:normAutofit/>
          </a:bodyPr>
          <a:lstStyle/>
          <a:p>
            <a:r>
              <a:rPr lang="en-GB" b="1" dirty="0">
                <a:solidFill>
                  <a:srgbClr val="FFFFFF"/>
                </a:solidFill>
              </a:rPr>
              <a:t>The life everlasting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D0206A-07EA-7579-66C8-1A24BC4131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0505" y="4719710"/>
            <a:ext cx="3220205" cy="701318"/>
          </a:xfrm>
          <a:noFill/>
        </p:spPr>
        <p:txBody>
          <a:bodyPr anchor="b">
            <a:normAutofit/>
          </a:bodyPr>
          <a:lstStyle/>
          <a:p>
            <a:pPr>
              <a:lnSpc>
                <a:spcPct val="110000"/>
              </a:lnSpc>
            </a:pPr>
            <a:endParaRPr lang="en-GB" sz="1400" b="1" dirty="0">
              <a:solidFill>
                <a:srgbClr val="FFFFFF"/>
              </a:solidFill>
            </a:endParaRPr>
          </a:p>
          <a:p>
            <a:pPr>
              <a:lnSpc>
                <a:spcPct val="110000"/>
              </a:lnSpc>
            </a:pPr>
            <a:r>
              <a:rPr lang="en-GB" sz="1400" dirty="0">
                <a:solidFill>
                  <a:srgbClr val="FFFFFF"/>
                </a:solidFill>
              </a:rPr>
              <a:t>Rt Revd Smitha Prasadam</a:t>
            </a:r>
          </a:p>
        </p:txBody>
      </p:sp>
    </p:spTree>
    <p:extLst>
      <p:ext uri="{BB962C8B-B14F-4D97-AF65-F5344CB8AC3E}">
        <p14:creationId xmlns:p14="http://schemas.microsoft.com/office/powerpoint/2010/main" val="449510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D89AE-F43D-4598-CBB3-F0C909A29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/>
              <a:t>Life begins at…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41ADBD1-FBD5-5FD9-F44A-286E7F3C46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94361"/>
              </p:ext>
            </p:extLst>
          </p:nvPr>
        </p:nvGraphicFramePr>
        <p:xfrm>
          <a:off x="1295400" y="2262188"/>
          <a:ext cx="9601200" cy="3643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80982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5" name="Rectangle 1044">
            <a:extLst>
              <a:ext uri="{FF2B5EF4-FFF2-40B4-BE49-F238E27FC236}">
                <a16:creationId xmlns:a16="http://schemas.microsoft.com/office/drawing/2014/main" id="{580CCD56-C12A-7636-D7A1-B201A297A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7" name="Rectangle 1046">
            <a:extLst>
              <a:ext uri="{FF2B5EF4-FFF2-40B4-BE49-F238E27FC236}">
                <a16:creationId xmlns:a16="http://schemas.microsoft.com/office/drawing/2014/main" id="{6B0AF32C-295D-E7E9-86B7-B77B5747B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92905" y="953965"/>
            <a:ext cx="9280223" cy="495153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DFEBBA-F277-C861-69DA-45EE93B3E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5759" y="1529907"/>
            <a:ext cx="5278651" cy="386956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110000"/>
              </a:lnSpc>
            </a:pPr>
            <a:r>
              <a:rPr lang="en-US" sz="4000" b="1" spc="530" dirty="0"/>
              <a:t>“I have come that they may have life, </a:t>
            </a:r>
            <a:br>
              <a:rPr lang="en-US" sz="4000" b="1" spc="530" dirty="0"/>
            </a:br>
            <a:r>
              <a:rPr lang="en-US" sz="4000" b="1" spc="530" dirty="0"/>
              <a:t>Life in all its fulness”</a:t>
            </a:r>
            <a:br>
              <a:rPr lang="en-US" sz="2000" b="1" spc="530" dirty="0"/>
            </a:br>
            <a:br>
              <a:rPr lang="en-US" sz="2000" b="1" spc="530" dirty="0"/>
            </a:br>
            <a:r>
              <a:rPr lang="en-US" sz="2000" b="1" spc="530" dirty="0"/>
              <a:t>John 10:10</a:t>
            </a: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89DA4D5D-E68C-92A7-FFFB-5FE4FC0C49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3" t="45574" r="29148" b="8030"/>
          <a:stretch/>
        </p:blipFill>
        <p:spPr bwMode="auto">
          <a:xfrm>
            <a:off x="7380992" y="1868260"/>
            <a:ext cx="4001572" cy="312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346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3C664D-A570-56BF-2BD0-CC4B5F27E3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7E26772-EAFC-10BB-4659-99BF2A8A15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4AEFA6A-E623-CF1A-3DDF-C38D3A7E2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3335" y="952194"/>
            <a:ext cx="4140682" cy="495844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F88FDC-A869-1065-10BC-E3A1F5D0D9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91200" y="952194"/>
            <a:ext cx="6193971" cy="5361520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en-GB" sz="2800" b="1" dirty="0"/>
              <a:t>we believe in </a:t>
            </a:r>
            <a:br>
              <a:rPr lang="en-GB" sz="2800" b="1" dirty="0"/>
            </a:br>
            <a:r>
              <a:rPr lang="en-GB" sz="2800" b="1" dirty="0"/>
              <a:t>one god…</a:t>
            </a:r>
            <a:br>
              <a:rPr lang="en-GB" sz="2800" b="1" dirty="0"/>
            </a:br>
            <a:br>
              <a:rPr lang="en-GB" sz="2800" b="1" dirty="0"/>
            </a:br>
            <a:br>
              <a:rPr lang="en-GB" sz="2800" b="1" dirty="0"/>
            </a:br>
            <a:r>
              <a:rPr lang="en-GB" sz="2800" b="1" dirty="0"/>
              <a:t>we believe in one lord, Jesus Christ…</a:t>
            </a:r>
            <a:br>
              <a:rPr lang="en-GB" sz="2800" b="1" dirty="0"/>
            </a:br>
            <a:br>
              <a:rPr lang="en-GB" sz="2800" b="1" dirty="0"/>
            </a:br>
            <a:br>
              <a:rPr lang="en-GB" sz="2800" b="1" dirty="0"/>
            </a:br>
            <a:r>
              <a:rPr lang="en-GB" sz="2800" b="1" dirty="0"/>
              <a:t>we believe in the </a:t>
            </a:r>
            <a:br>
              <a:rPr lang="en-GB" sz="2800" b="1" dirty="0"/>
            </a:br>
            <a:r>
              <a:rPr lang="en-GB" sz="2800" b="1" dirty="0"/>
              <a:t>holy spirit…</a:t>
            </a:r>
          </a:p>
        </p:txBody>
      </p:sp>
      <p:pic>
        <p:nvPicPr>
          <p:cNvPr id="4" name="Picture 3" descr="Colorized light photo effects">
            <a:extLst>
              <a:ext uri="{FF2B5EF4-FFF2-40B4-BE49-F238E27FC236}">
                <a16:creationId xmlns:a16="http://schemas.microsoft.com/office/drawing/2014/main" id="{30BC0C90-0645-BAB8-FDFA-FBEB360DF22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458" r="30207" b="-1"/>
          <a:stretch/>
        </p:blipFill>
        <p:spPr>
          <a:xfrm>
            <a:off x="0" y="-1"/>
            <a:ext cx="5257800" cy="685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416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046F239-ABE3-9B56-395E-D38C48EA0720}"/>
              </a:ext>
            </a:extLst>
          </p:cNvPr>
          <p:cNvCxnSpPr>
            <a:cxnSpLocks/>
          </p:cNvCxnSpPr>
          <p:nvPr/>
        </p:nvCxnSpPr>
        <p:spPr>
          <a:xfrm>
            <a:off x="6096000" y="0"/>
            <a:ext cx="0" cy="6858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2449E6D-55FE-F7D8-8C4E-FF5454DF0E93}"/>
              </a:ext>
            </a:extLst>
          </p:cNvPr>
          <p:cNvCxnSpPr/>
          <p:nvPr/>
        </p:nvCxnSpPr>
        <p:spPr>
          <a:xfrm>
            <a:off x="0" y="3385457"/>
            <a:ext cx="1230085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1FF2E4F9-173F-F99D-359A-8C1F6EFB86DC}"/>
              </a:ext>
            </a:extLst>
          </p:cNvPr>
          <p:cNvSpPr/>
          <p:nvPr/>
        </p:nvSpPr>
        <p:spPr>
          <a:xfrm>
            <a:off x="3390900" y="2375867"/>
            <a:ext cx="5537200" cy="201917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 dirty="0">
                <a:solidFill>
                  <a:schemeClr val="tx1"/>
                </a:solidFill>
                <a:latin typeface="+mj-lt"/>
              </a:rPr>
              <a:t>CHURCH</a:t>
            </a:r>
            <a:endParaRPr lang="en-GB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02009FF-345D-65F4-933C-DCAE3EC4F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916" y="1099697"/>
            <a:ext cx="4619896" cy="1309687"/>
          </a:xfrm>
        </p:spPr>
        <p:txBody>
          <a:bodyPr/>
          <a:lstStyle/>
          <a:p>
            <a:pPr algn="ctr"/>
            <a:r>
              <a:rPr lang="en-GB" sz="6600" b="1" dirty="0"/>
              <a:t>ONE</a:t>
            </a:r>
            <a:endParaRPr lang="en-GB" b="1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4CC87AB-F785-2615-A3A3-85C365DEA4E0}"/>
              </a:ext>
            </a:extLst>
          </p:cNvPr>
          <p:cNvSpPr txBox="1">
            <a:spLocks/>
          </p:cNvSpPr>
          <p:nvPr/>
        </p:nvSpPr>
        <p:spPr>
          <a:xfrm>
            <a:off x="6899275" y="1099697"/>
            <a:ext cx="4619896" cy="1309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2800" kern="1200" cap="all" spc="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600" b="1" dirty="0"/>
              <a:t>HOLY</a:t>
            </a:r>
            <a:endParaRPr lang="en-GB" b="1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EF3FB99-48A7-2D9B-25F5-110BE2629907}"/>
              </a:ext>
            </a:extLst>
          </p:cNvPr>
          <p:cNvSpPr txBox="1">
            <a:spLocks/>
          </p:cNvSpPr>
          <p:nvPr/>
        </p:nvSpPr>
        <p:spPr>
          <a:xfrm>
            <a:off x="482329" y="4715542"/>
            <a:ext cx="5131071" cy="1717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2800" kern="1200" cap="all" spc="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800" b="1" dirty="0"/>
              <a:t>CATHOLIC</a:t>
            </a:r>
            <a:endParaRPr lang="en-GB" b="1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482648B-7E2D-5F6D-515C-3B766D9E6811}"/>
              </a:ext>
            </a:extLst>
          </p:cNvPr>
          <p:cNvSpPr txBox="1">
            <a:spLocks/>
          </p:cNvSpPr>
          <p:nvPr/>
        </p:nvSpPr>
        <p:spPr>
          <a:xfrm>
            <a:off x="6337300" y="4564945"/>
            <a:ext cx="5743845" cy="20191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2800" kern="1200" cap="all" spc="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600" b="1" dirty="0"/>
              <a:t>APOSTOLIC</a:t>
            </a:r>
          </a:p>
        </p:txBody>
      </p:sp>
    </p:spTree>
    <p:extLst>
      <p:ext uri="{BB962C8B-B14F-4D97-AF65-F5344CB8AC3E}">
        <p14:creationId xmlns:p14="http://schemas.microsoft.com/office/powerpoint/2010/main" val="247535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8E50C-35C4-CD9C-0895-349AE8B9D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829" y="745686"/>
            <a:ext cx="9601200" cy="1309687"/>
          </a:xfrm>
        </p:spPr>
        <p:txBody>
          <a:bodyPr>
            <a:normAutofit/>
          </a:bodyPr>
          <a:lstStyle/>
          <a:p>
            <a:r>
              <a:rPr lang="en-GB" sz="3600" b="1" dirty="0"/>
              <a:t>Where is </a:t>
            </a:r>
            <a:r>
              <a:rPr lang="en-GB" sz="3600" b="1" dirty="0" err="1"/>
              <a:t>nicaea</a:t>
            </a:r>
            <a:r>
              <a:rPr lang="en-GB" sz="3600" b="1" dirty="0"/>
              <a:t>?</a:t>
            </a:r>
          </a:p>
        </p:txBody>
      </p:sp>
      <p:pic>
        <p:nvPicPr>
          <p:cNvPr id="6" name="Picture 5" descr="A map of the empire&#10;&#10;AI-generated content may be incorrect.">
            <a:extLst>
              <a:ext uri="{FF2B5EF4-FFF2-40B4-BE49-F238E27FC236}">
                <a16:creationId xmlns:a16="http://schemas.microsoft.com/office/drawing/2014/main" id="{68140201-EDC5-55A2-883F-B812134869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77"/>
            <a:ext cx="6420255" cy="44766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F7C3DF-10BC-86B6-5BC4-47B0EAAE606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083" r="31476"/>
          <a:stretch/>
        </p:blipFill>
        <p:spPr>
          <a:xfrm>
            <a:off x="6213677" y="2394220"/>
            <a:ext cx="5978323" cy="4463779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5D7DC25-6B53-3217-D603-6853C6A221C7}"/>
              </a:ext>
            </a:extLst>
          </p:cNvPr>
          <p:cNvCxnSpPr>
            <a:cxnSpLocks/>
          </p:cNvCxnSpPr>
          <p:nvPr/>
        </p:nvCxnSpPr>
        <p:spPr>
          <a:xfrm>
            <a:off x="4495800" y="1807029"/>
            <a:ext cx="0" cy="24384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A5109BB-2913-38F4-A7C5-1BDD25B6D6C2}"/>
              </a:ext>
            </a:extLst>
          </p:cNvPr>
          <p:cNvCxnSpPr>
            <a:cxnSpLocks/>
          </p:cNvCxnSpPr>
          <p:nvPr/>
        </p:nvCxnSpPr>
        <p:spPr>
          <a:xfrm>
            <a:off x="5214257" y="1807029"/>
            <a:ext cx="4397829" cy="219891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5314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7E26772-EAFC-10BB-4659-99BF2A8A15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AEFA6A-E623-CF1A-3DDF-C38D3A7E2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3335" y="952194"/>
            <a:ext cx="4140682" cy="495844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6CF409-1009-CEFF-DB2E-307881F7F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922" y="2046687"/>
            <a:ext cx="3665507" cy="20379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spc="530" dirty="0"/>
              <a:t>Photini</a:t>
            </a:r>
            <a:br>
              <a:rPr lang="en-US" sz="3200" b="1" spc="530" dirty="0"/>
            </a:br>
            <a:r>
              <a:rPr lang="en-US" sz="1400" b="1" spc="530" dirty="0"/>
              <a:t>John 4</a:t>
            </a:r>
            <a:endParaRPr lang="en-US" sz="3200" b="1" spc="530" dirty="0"/>
          </a:p>
        </p:txBody>
      </p:sp>
      <p:pic>
        <p:nvPicPr>
          <p:cNvPr id="5" name="Picture 4" descr="A painting of a person and person&#10;&#10;AI-generated content may be incorrect.">
            <a:extLst>
              <a:ext uri="{FF2B5EF4-FFF2-40B4-BE49-F238E27FC236}">
                <a16:creationId xmlns:a16="http://schemas.microsoft.com/office/drawing/2014/main" id="{585E0526-8588-7B4C-2054-212F65E9EF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8781" r="9584" b="13894"/>
          <a:stretch/>
        </p:blipFill>
        <p:spPr>
          <a:xfrm>
            <a:off x="6438899" y="10"/>
            <a:ext cx="573213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297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82AFB0-84CD-B06C-8654-1AA47C0BBF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61D688C-A970-1C85-A036-F0A9F4ADC2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B723338-B370-A749-E1AE-BFE308F3F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0243" y="1295400"/>
            <a:ext cx="3946671" cy="4267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F3420EB-C1FB-275B-EDA8-6F2CFAC1F9F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51275" y="1295400"/>
          <a:ext cx="4988225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 descr="A blue fish symbol on a black background&#10;&#10;AI-generated content may be incorrect.">
            <a:extLst>
              <a:ext uri="{FF2B5EF4-FFF2-40B4-BE49-F238E27FC236}">
                <a16:creationId xmlns:a16="http://schemas.microsoft.com/office/drawing/2014/main" id="{9DB62438-CBEA-B16E-A278-B2D23DAEC3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950" y="1295400"/>
            <a:ext cx="2114550" cy="1409700"/>
          </a:xfrm>
          <a:prstGeom prst="rect">
            <a:avLst/>
          </a:prstGeom>
        </p:spPr>
      </p:pic>
      <p:pic>
        <p:nvPicPr>
          <p:cNvPr id="13" name="Picture 12" descr="A black and white symbol&#10;&#10;AI-generated content may be incorrect.">
            <a:extLst>
              <a:ext uri="{FF2B5EF4-FFF2-40B4-BE49-F238E27FC236}">
                <a16:creationId xmlns:a16="http://schemas.microsoft.com/office/drawing/2014/main" id="{3CED9872-E14C-6BE7-12FA-A34ED0B01AF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857" y="2727582"/>
            <a:ext cx="1272918" cy="1272918"/>
          </a:xfrm>
          <a:prstGeom prst="rect">
            <a:avLst/>
          </a:prstGeom>
        </p:spPr>
      </p:pic>
      <p:pic>
        <p:nvPicPr>
          <p:cNvPr id="15" name="Picture 14" descr="A black symbol on a black background&#10;&#10;AI-generated content may be incorrect.">
            <a:extLst>
              <a:ext uri="{FF2B5EF4-FFF2-40B4-BE49-F238E27FC236}">
                <a16:creationId xmlns:a16="http://schemas.microsoft.com/office/drawing/2014/main" id="{9D2D0A32-890C-8EE7-D7EA-C3A473F8F0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950" y="3800475"/>
            <a:ext cx="2127250" cy="2127250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A5ED2E96-02B5-6E7D-F43F-CE5DF968D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824" y="2345065"/>
            <a:ext cx="3665507" cy="20379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spc="530" dirty="0"/>
              <a:t>Reconciling mission</a:t>
            </a:r>
          </a:p>
        </p:txBody>
      </p:sp>
      <p:pic>
        <p:nvPicPr>
          <p:cNvPr id="2" name="Picture 1" descr="Colorized light photo effects">
            <a:extLst>
              <a:ext uri="{FF2B5EF4-FFF2-40B4-BE49-F238E27FC236}">
                <a16:creationId xmlns:a16="http://schemas.microsoft.com/office/drawing/2014/main" id="{58C74052-561E-3406-CF74-CF0B453A0138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10458" r="30207" b="-1"/>
          <a:stretch/>
        </p:blipFill>
        <p:spPr>
          <a:xfrm>
            <a:off x="0" y="10"/>
            <a:ext cx="566057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921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E6F01E9F-6B0E-4CF9-87AF-27ECD8D46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A building with a tower and a tree&#10;&#10;AI-generated content may be incorrect.">
            <a:extLst>
              <a:ext uri="{FF2B5EF4-FFF2-40B4-BE49-F238E27FC236}">
                <a16:creationId xmlns:a16="http://schemas.microsoft.com/office/drawing/2014/main" id="{095F61F3-7BE7-2CD9-E84C-2B16DF3EB5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28" r="-1" b="-1"/>
          <a:stretch/>
        </p:blipFill>
        <p:spPr>
          <a:xfrm>
            <a:off x="20" y="10"/>
            <a:ext cx="4635480" cy="3428986"/>
          </a:xfrm>
          <a:prstGeom prst="rect">
            <a:avLst/>
          </a:prstGeom>
        </p:spPr>
      </p:pic>
      <p:pic>
        <p:nvPicPr>
          <p:cNvPr id="19" name="Picture 18" descr="A large building with many windows&#10;&#10;AI-generated content may be incorrect.">
            <a:extLst>
              <a:ext uri="{FF2B5EF4-FFF2-40B4-BE49-F238E27FC236}">
                <a16:creationId xmlns:a16="http://schemas.microsoft.com/office/drawing/2014/main" id="{A8D28D9E-78C9-9FF5-307F-34BA8A507C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9"/>
          <a:stretch/>
        </p:blipFill>
        <p:spPr>
          <a:xfrm>
            <a:off x="20" y="3548987"/>
            <a:ext cx="4635480" cy="3309011"/>
          </a:xfrm>
          <a:prstGeom prst="rect">
            <a:avLst/>
          </a:prstGeom>
        </p:spPr>
      </p:pic>
      <p:pic>
        <p:nvPicPr>
          <p:cNvPr id="25" name="Picture 24" descr="A building with glass walls&#10;&#10;AI-generated content may be incorrect.">
            <a:extLst>
              <a:ext uri="{FF2B5EF4-FFF2-40B4-BE49-F238E27FC236}">
                <a16:creationId xmlns:a16="http://schemas.microsoft.com/office/drawing/2014/main" id="{6F56B010-A2A9-8AAC-5747-0FBAA75CE1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" r="5392" b="-1"/>
          <a:stretch/>
        </p:blipFill>
        <p:spPr>
          <a:xfrm>
            <a:off x="6970103" y="11"/>
            <a:ext cx="5221895" cy="3098790"/>
          </a:xfrm>
          <a:prstGeom prst="rect">
            <a:avLst/>
          </a:prstGeom>
        </p:spPr>
      </p:pic>
      <p:pic>
        <p:nvPicPr>
          <p:cNvPr id="29" name="Picture 28" descr="A tower on a grassy hill&#10;&#10;AI-generated content may be incorrect.">
            <a:extLst>
              <a:ext uri="{FF2B5EF4-FFF2-40B4-BE49-F238E27FC236}">
                <a16:creationId xmlns:a16="http://schemas.microsoft.com/office/drawing/2014/main" id="{45326B34-7BCD-EAD0-7DB1-867796F0CB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6" r="10133" b="-1"/>
          <a:stretch/>
        </p:blipFill>
        <p:spPr>
          <a:xfrm>
            <a:off x="4735912" y="4526276"/>
            <a:ext cx="2430949" cy="2331725"/>
          </a:xfrm>
          <a:prstGeom prst="rect">
            <a:avLst/>
          </a:prstGeom>
        </p:spPr>
      </p:pic>
      <p:pic>
        <p:nvPicPr>
          <p:cNvPr id="21" name="Picture 20" descr="A logo of a town&#10;&#10;AI-generated content may be incorrect.">
            <a:extLst>
              <a:ext uri="{FF2B5EF4-FFF2-40B4-BE49-F238E27FC236}">
                <a16:creationId xmlns:a16="http://schemas.microsoft.com/office/drawing/2014/main" id="{B58A8259-B8EE-F9AD-A50F-92695F1C39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4" r="3" b="3"/>
          <a:stretch/>
        </p:blipFill>
        <p:spPr>
          <a:xfrm>
            <a:off x="7267272" y="4526275"/>
            <a:ext cx="2412157" cy="2331726"/>
          </a:xfrm>
          <a:prstGeom prst="rect">
            <a:avLst/>
          </a:prstGeom>
        </p:spPr>
      </p:pic>
      <p:pic>
        <p:nvPicPr>
          <p:cNvPr id="27" name="Picture 26" descr="A person in a suit and tie&#10;&#10;AI-generated content may be incorrect.">
            <a:extLst>
              <a:ext uri="{FF2B5EF4-FFF2-40B4-BE49-F238E27FC236}">
                <a16:creationId xmlns:a16="http://schemas.microsoft.com/office/drawing/2014/main" id="{761F1D59-B97D-A093-B6BE-AD5BA44387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7" r="3" b="1670"/>
          <a:stretch/>
        </p:blipFill>
        <p:spPr>
          <a:xfrm>
            <a:off x="9779836" y="4526274"/>
            <a:ext cx="2412157" cy="2331726"/>
          </a:xfrm>
          <a:prstGeom prst="rect">
            <a:avLst/>
          </a:prstGeom>
        </p:spPr>
      </p:pic>
      <p:pic>
        <p:nvPicPr>
          <p:cNvPr id="33" name="Picture 32" descr="A building with glass walls and a sign on the side&#10;&#10;AI-generated content may be incorrect.">
            <a:extLst>
              <a:ext uri="{FF2B5EF4-FFF2-40B4-BE49-F238E27FC236}">
                <a16:creationId xmlns:a16="http://schemas.microsoft.com/office/drawing/2014/main" id="{4001949F-EA0F-A41B-26CC-0ED537D632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732" y="3163180"/>
            <a:ext cx="2283803" cy="1311644"/>
          </a:xfrm>
          <a:prstGeom prst="rect">
            <a:avLst/>
          </a:prstGeom>
        </p:spPr>
      </p:pic>
      <p:pic>
        <p:nvPicPr>
          <p:cNvPr id="36" name="Picture 35" descr="A person in a suit&#10;&#10;AI-generated content may be incorrect.">
            <a:extLst>
              <a:ext uri="{FF2B5EF4-FFF2-40B4-BE49-F238E27FC236}">
                <a16:creationId xmlns:a16="http://schemas.microsoft.com/office/drawing/2014/main" id="{DE029889-434C-5F66-7DDF-3A0844A87F3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492" y="3191119"/>
            <a:ext cx="2187553" cy="1257522"/>
          </a:xfrm>
          <a:prstGeom prst="rect">
            <a:avLst/>
          </a:prstGeom>
        </p:spPr>
      </p:pic>
      <p:pic>
        <p:nvPicPr>
          <p:cNvPr id="38" name="Picture 37" descr="A statue of a person in front of a building&#10;&#10;AI-generated content may be incorrect.">
            <a:extLst>
              <a:ext uri="{FF2B5EF4-FFF2-40B4-BE49-F238E27FC236}">
                <a16:creationId xmlns:a16="http://schemas.microsoft.com/office/drawing/2014/main" id="{FDC1F44F-240C-344F-A9CB-E610E3E4681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0" r="37168"/>
          <a:stretch/>
        </p:blipFill>
        <p:spPr>
          <a:xfrm>
            <a:off x="11301199" y="3176433"/>
            <a:ext cx="890801" cy="1272208"/>
          </a:xfrm>
          <a:prstGeom prst="rect">
            <a:avLst/>
          </a:prstGeom>
        </p:spPr>
      </p:pic>
      <p:pic>
        <p:nvPicPr>
          <p:cNvPr id="40" name="Picture 39" descr="A close-up of a logo&#10;&#10;AI-generated content may be incorrect.">
            <a:extLst>
              <a:ext uri="{FF2B5EF4-FFF2-40B4-BE49-F238E27FC236}">
                <a16:creationId xmlns:a16="http://schemas.microsoft.com/office/drawing/2014/main" id="{BA047730-8337-ACDC-5392-AB358CF0C3F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56" b="30488"/>
          <a:stretch/>
        </p:blipFill>
        <p:spPr>
          <a:xfrm>
            <a:off x="4731239" y="-2"/>
            <a:ext cx="2109365" cy="1087498"/>
          </a:xfrm>
          <a:prstGeom prst="rect">
            <a:avLst/>
          </a:prstGeom>
        </p:spPr>
      </p:pic>
      <p:pic>
        <p:nvPicPr>
          <p:cNvPr id="42" name="Picture 41" descr="A black and white map pointer&#10;&#10;AI-generated content may be incorrect.">
            <a:extLst>
              <a:ext uri="{FF2B5EF4-FFF2-40B4-BE49-F238E27FC236}">
                <a16:creationId xmlns:a16="http://schemas.microsoft.com/office/drawing/2014/main" id="{66BB6B11-8D34-C08E-FC81-752A6876D2A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194" y="1214388"/>
            <a:ext cx="1379214" cy="1379214"/>
          </a:xfrm>
          <a:prstGeom prst="rect">
            <a:avLst/>
          </a:prstGeom>
        </p:spPr>
      </p:pic>
      <p:sp>
        <p:nvSpPr>
          <p:cNvPr id="43" name="Title 1">
            <a:extLst>
              <a:ext uri="{FF2B5EF4-FFF2-40B4-BE49-F238E27FC236}">
                <a16:creationId xmlns:a16="http://schemas.microsoft.com/office/drawing/2014/main" id="{79ED604F-CBAA-2BF6-60FD-981C95E6F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9278" y="2280829"/>
            <a:ext cx="2685278" cy="89971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b="1" spc="530" dirty="0"/>
              <a:t>The </a:t>
            </a:r>
            <a:r>
              <a:rPr lang="en-US" sz="2000" b="1" spc="530" dirty="0" err="1"/>
              <a:t>hud</a:t>
            </a:r>
            <a:endParaRPr lang="en-US" sz="2000" b="1" spc="530" dirty="0"/>
          </a:p>
        </p:txBody>
      </p:sp>
      <p:pic>
        <p:nvPicPr>
          <p:cNvPr id="45" name="Picture 44" descr="A person wearing glasses and a yellow jacket&#10;&#10;AI-generated content may be incorrect.">
            <a:extLst>
              <a:ext uri="{FF2B5EF4-FFF2-40B4-BE49-F238E27FC236}">
                <a16:creationId xmlns:a16="http://schemas.microsoft.com/office/drawing/2014/main" id="{AA34D40E-4B18-0951-C665-CD500606DC5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239" y="3188580"/>
            <a:ext cx="1761169" cy="124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899389"/>
      </p:ext>
    </p:extLst>
  </p:cSld>
  <p:clrMapOvr>
    <a:masterClrMapping/>
  </p:clrMapOvr>
</p:sld>
</file>

<file path=ppt/theme/theme1.xml><?xml version="1.0" encoding="utf-8"?>
<a:theme xmlns:a="http://schemas.openxmlformats.org/drawingml/2006/main" name="PoiseVTI">
  <a:themeElements>
    <a:clrScheme name="Poise">
      <a:dk1>
        <a:sysClr val="windowText" lastClr="000000"/>
      </a:dk1>
      <a:lt1>
        <a:sysClr val="window" lastClr="FFFFFF"/>
      </a:lt1>
      <a:dk2>
        <a:srgbClr val="403739"/>
      </a:dk2>
      <a:lt2>
        <a:srgbClr val="F4E9E6"/>
      </a:lt2>
      <a:accent1>
        <a:srgbClr val="B18083"/>
      </a:accent1>
      <a:accent2>
        <a:srgbClr val="C17A69"/>
      </a:accent2>
      <a:accent3>
        <a:srgbClr val="CE9573"/>
      </a:accent3>
      <a:accent4>
        <a:srgbClr val="82907A"/>
      </a:accent4>
      <a:accent5>
        <a:srgbClr val="9A9966"/>
      </a:accent5>
      <a:accent6>
        <a:srgbClr val="AB9955"/>
      </a:accent6>
      <a:hlink>
        <a:srgbClr val="A97979"/>
      </a:hlink>
      <a:folHlink>
        <a:srgbClr val="BB7563"/>
      </a:folHlink>
    </a:clrScheme>
    <a:fontScheme name="Goudy Univers">
      <a:majorFont>
        <a:latin typeface="Goudy Old Style"/>
        <a:ea typeface=""/>
        <a:cs typeface=""/>
      </a:majorFont>
      <a:minorFont>
        <a:latin typeface="Univer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iseVTI" id="{9843863B-6720-4231-BFE7-E604B355382A}" vid="{6C5B2780-C73E-445D-98DA-9D2BCD78971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183</Words>
  <Application>Microsoft Office PowerPoint</Application>
  <PresentationFormat>Widescreen</PresentationFormat>
  <Paragraphs>45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Aptos</vt:lpstr>
      <vt:lpstr>Arial</vt:lpstr>
      <vt:lpstr>Goudy Old Style</vt:lpstr>
      <vt:lpstr>Univers Light</vt:lpstr>
      <vt:lpstr>PoiseVTI</vt:lpstr>
      <vt:lpstr>The life everlasting</vt:lpstr>
      <vt:lpstr>Life begins at…</vt:lpstr>
      <vt:lpstr>“I have come that they may have life,  Life in all its fulness”  John 10:10</vt:lpstr>
      <vt:lpstr>we believe in  one god…   we believe in one lord, Jesus Christ…   we believe in the  holy spirit…</vt:lpstr>
      <vt:lpstr>ONE</vt:lpstr>
      <vt:lpstr>Where is nicaea?</vt:lpstr>
      <vt:lpstr>Photini John 4</vt:lpstr>
      <vt:lpstr>Reconciling mission</vt:lpstr>
      <vt:lpstr>The hud</vt:lpstr>
      <vt:lpstr>Disruptive grace</vt:lpstr>
      <vt:lpstr>PowerPoint Presentation</vt:lpstr>
      <vt:lpstr>In conversation with</vt:lpstr>
      <vt:lpstr>The unfolding story…</vt:lpstr>
      <vt:lpstr>The life everlasting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Esther Prasadam</dc:creator>
  <cp:lastModifiedBy>Becky Gaskin, Reconciliation Initiatives</cp:lastModifiedBy>
  <cp:revision>13</cp:revision>
  <cp:lastPrinted>2025-03-17T22:41:49Z</cp:lastPrinted>
  <dcterms:created xsi:type="dcterms:W3CDTF">2025-03-17T18:52:08Z</dcterms:created>
  <dcterms:modified xsi:type="dcterms:W3CDTF">2025-07-10T10:01:29Z</dcterms:modified>
</cp:coreProperties>
</file>